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35" r:id="rId3"/>
    <p:sldId id="396" r:id="rId4"/>
    <p:sldId id="438" r:id="rId5"/>
    <p:sldId id="434" r:id="rId6"/>
    <p:sldId id="439" r:id="rId7"/>
    <p:sldId id="436" r:id="rId8"/>
    <p:sldId id="437" r:id="rId9"/>
    <p:sldId id="440" r:id="rId10"/>
    <p:sldId id="441" r:id="rId11"/>
    <p:sldId id="445" r:id="rId12"/>
    <p:sldId id="443" r:id="rId13"/>
    <p:sldId id="444" r:id="rId14"/>
    <p:sldId id="446" r:id="rId15"/>
    <p:sldId id="447" r:id="rId16"/>
    <p:sldId id="442" r:id="rId17"/>
    <p:sldId id="453" r:id="rId18"/>
    <p:sldId id="451" r:id="rId19"/>
    <p:sldId id="452" r:id="rId20"/>
    <p:sldId id="450" r:id="rId21"/>
    <p:sldId id="433" r:id="rId22"/>
  </p:sldIdLst>
  <p:sldSz cx="10680700" cy="7569200"/>
  <p:notesSz cx="10680700" cy="75692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B4"/>
    <a:srgbClr val="B2B2B2"/>
    <a:srgbClr val="FFCC00"/>
    <a:srgbClr val="FF00FF"/>
    <a:srgbClr val="2AE649"/>
    <a:srgbClr val="00FF00"/>
    <a:srgbClr val="FF9966"/>
    <a:srgbClr val="008388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28" autoAdjust="0"/>
  </p:normalViewPr>
  <p:slideViewPr>
    <p:cSldViewPr>
      <p:cViewPr varScale="1">
        <p:scale>
          <a:sx n="60" d="100"/>
          <a:sy n="60" d="100"/>
        </p:scale>
        <p:origin x="-128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47AE7-DA16-4FA2-A035-DB5AAD1BFF50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B74881C-E668-4EA4-8E08-95F0A0029ADB}">
      <dgm:prSet phldrT="[Texto]"/>
      <dgm:spPr/>
      <dgm:t>
        <a:bodyPr/>
        <a:lstStyle/>
        <a:p>
          <a:r>
            <a:rPr lang="es-ES" dirty="0" smtClean="0"/>
            <a:t>Mejora de la rentabilidad</a:t>
          </a:r>
          <a:endParaRPr lang="es-ES" dirty="0"/>
        </a:p>
      </dgm:t>
    </dgm:pt>
    <dgm:pt modelId="{3079995D-1C2B-4297-9DDA-6A438C21AA2E}" type="parTrans" cxnId="{E7B72AFD-EDD6-4855-B3F2-C02D05F1C34E}">
      <dgm:prSet/>
      <dgm:spPr/>
      <dgm:t>
        <a:bodyPr/>
        <a:lstStyle/>
        <a:p>
          <a:endParaRPr lang="es-ES"/>
        </a:p>
      </dgm:t>
    </dgm:pt>
    <dgm:pt modelId="{C99BF6D6-9007-41A5-82F5-359A48191994}" type="sibTrans" cxnId="{E7B72AFD-EDD6-4855-B3F2-C02D05F1C34E}">
      <dgm:prSet/>
      <dgm:spPr/>
      <dgm:t>
        <a:bodyPr/>
        <a:lstStyle/>
        <a:p>
          <a:endParaRPr lang="es-ES"/>
        </a:p>
      </dgm:t>
    </dgm:pt>
    <dgm:pt modelId="{9B349BFE-7EFC-4A8A-BD67-44AD23FB8671}">
      <dgm:prSet phldrT="[Texto]"/>
      <dgm:spPr/>
      <dgm:t>
        <a:bodyPr/>
        <a:lstStyle/>
        <a:p>
          <a:r>
            <a:rPr lang="es-ES" dirty="0" smtClean="0"/>
            <a:t>Animales</a:t>
          </a:r>
          <a:endParaRPr lang="es-ES" dirty="0"/>
        </a:p>
      </dgm:t>
    </dgm:pt>
    <dgm:pt modelId="{4186BC26-F4BD-451D-9CE0-D4BFE1BD5BF3}" type="parTrans" cxnId="{9B969FF4-C54D-44BB-B489-61706BD8BBDB}">
      <dgm:prSet/>
      <dgm:spPr/>
      <dgm:t>
        <a:bodyPr/>
        <a:lstStyle/>
        <a:p>
          <a:endParaRPr lang="es-ES"/>
        </a:p>
      </dgm:t>
    </dgm:pt>
    <dgm:pt modelId="{D9AFC132-0726-4D05-953E-76FF3C430FA8}" type="sibTrans" cxnId="{9B969FF4-C54D-44BB-B489-61706BD8BBDB}">
      <dgm:prSet/>
      <dgm:spPr/>
      <dgm:t>
        <a:bodyPr/>
        <a:lstStyle/>
        <a:p>
          <a:endParaRPr lang="es-ES"/>
        </a:p>
      </dgm:t>
    </dgm:pt>
    <dgm:pt modelId="{E19F689C-1604-4B8F-8C06-A9D0763A950D}">
      <dgm:prSet phldrT="[Texto]"/>
      <dgm:spPr/>
      <dgm:t>
        <a:bodyPr/>
        <a:lstStyle/>
        <a:p>
          <a:r>
            <a:rPr lang="es-ES" dirty="0" smtClean="0"/>
            <a:t>Proceso Productivo</a:t>
          </a:r>
          <a:endParaRPr lang="es-ES" dirty="0"/>
        </a:p>
      </dgm:t>
    </dgm:pt>
    <dgm:pt modelId="{D7B662B9-E731-4C8E-A19E-15152523F7D6}" type="parTrans" cxnId="{E5597F44-C707-43AA-A6A7-4FBBD69B3F8E}">
      <dgm:prSet/>
      <dgm:spPr/>
      <dgm:t>
        <a:bodyPr/>
        <a:lstStyle/>
        <a:p>
          <a:endParaRPr lang="es-ES"/>
        </a:p>
      </dgm:t>
    </dgm:pt>
    <dgm:pt modelId="{AB1727E0-5543-4B61-866E-39A7437BE891}" type="sibTrans" cxnId="{E5597F44-C707-43AA-A6A7-4FBBD69B3F8E}">
      <dgm:prSet/>
      <dgm:spPr/>
      <dgm:t>
        <a:bodyPr/>
        <a:lstStyle/>
        <a:p>
          <a:endParaRPr lang="es-ES"/>
        </a:p>
      </dgm:t>
    </dgm:pt>
    <dgm:pt modelId="{8DA6979F-3E86-4AFF-ACF2-4061B3F1601F}">
      <dgm:prSet phldrT="[Texto]"/>
      <dgm:spPr/>
      <dgm:t>
        <a:bodyPr/>
        <a:lstStyle/>
        <a:p>
          <a:r>
            <a:rPr lang="es-ES" dirty="0" smtClean="0"/>
            <a:t>Mercado</a:t>
          </a:r>
          <a:endParaRPr lang="es-ES" dirty="0"/>
        </a:p>
      </dgm:t>
    </dgm:pt>
    <dgm:pt modelId="{6523F6F2-B131-410B-88BF-E187CDEB26E9}" type="parTrans" cxnId="{6954013D-021C-452C-B61C-D51399563537}">
      <dgm:prSet/>
      <dgm:spPr/>
      <dgm:t>
        <a:bodyPr/>
        <a:lstStyle/>
        <a:p>
          <a:endParaRPr lang="es-ES"/>
        </a:p>
      </dgm:t>
    </dgm:pt>
    <dgm:pt modelId="{8875CBB7-A108-4AE5-8E02-D4304223BD20}" type="sibTrans" cxnId="{6954013D-021C-452C-B61C-D51399563537}">
      <dgm:prSet/>
      <dgm:spPr/>
      <dgm:t>
        <a:bodyPr/>
        <a:lstStyle/>
        <a:p>
          <a:endParaRPr lang="es-ES"/>
        </a:p>
      </dgm:t>
    </dgm:pt>
    <dgm:pt modelId="{14791692-F3A5-4B6E-AA94-E4E34E06CC0C}">
      <dgm:prSet phldrT="[Texto]"/>
      <dgm:spPr/>
      <dgm:t>
        <a:bodyPr/>
        <a:lstStyle/>
        <a:p>
          <a:r>
            <a:rPr lang="es-ES" dirty="0" smtClean="0"/>
            <a:t>Insumos</a:t>
          </a:r>
          <a:endParaRPr lang="es-ES" dirty="0"/>
        </a:p>
      </dgm:t>
    </dgm:pt>
    <dgm:pt modelId="{8B67F52D-D1A5-45D4-8308-7A19B21569C9}" type="parTrans" cxnId="{2674E1D1-1772-4E12-B11E-BE9E36BE3464}">
      <dgm:prSet/>
      <dgm:spPr/>
      <dgm:t>
        <a:bodyPr/>
        <a:lstStyle/>
        <a:p>
          <a:endParaRPr lang="es-ES"/>
        </a:p>
      </dgm:t>
    </dgm:pt>
    <dgm:pt modelId="{88F0EDE6-7203-445C-A933-F8FC8B1FD08E}" type="sibTrans" cxnId="{2674E1D1-1772-4E12-B11E-BE9E36BE3464}">
      <dgm:prSet/>
      <dgm:spPr/>
      <dgm:t>
        <a:bodyPr/>
        <a:lstStyle/>
        <a:p>
          <a:endParaRPr lang="es-ES"/>
        </a:p>
      </dgm:t>
    </dgm:pt>
    <dgm:pt modelId="{277F23CB-2CD4-4AE8-B777-C683326942E9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F33A16FF-D8C2-41BF-A9EA-26DBFD2C62E3}" type="parTrans" cxnId="{5E3C5C82-D9CD-4507-A075-73DD5D13AE6D}">
      <dgm:prSet/>
      <dgm:spPr/>
      <dgm:t>
        <a:bodyPr/>
        <a:lstStyle/>
        <a:p>
          <a:endParaRPr lang="es-ES"/>
        </a:p>
      </dgm:t>
    </dgm:pt>
    <dgm:pt modelId="{456B8623-F19B-46D9-A995-611A6A97E7BB}" type="sibTrans" cxnId="{5E3C5C82-D9CD-4507-A075-73DD5D13AE6D}">
      <dgm:prSet/>
      <dgm:spPr/>
      <dgm:t>
        <a:bodyPr/>
        <a:lstStyle/>
        <a:p>
          <a:endParaRPr lang="es-ES"/>
        </a:p>
      </dgm:t>
    </dgm:pt>
    <dgm:pt modelId="{442C24D0-BE75-4825-96C6-D4B10DE42EE8}" type="pres">
      <dgm:prSet presAssocID="{51447AE7-DA16-4FA2-A035-DB5AAD1BFF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647F32-9AA3-4731-BB17-46AE62761839}" type="pres">
      <dgm:prSet presAssocID="{AB74881C-E668-4EA4-8E08-95F0A0029ADB}" presName="centerShape" presStyleLbl="node0" presStyleIdx="0" presStyleCnt="1"/>
      <dgm:spPr/>
      <dgm:t>
        <a:bodyPr/>
        <a:lstStyle/>
        <a:p>
          <a:endParaRPr lang="es-ES"/>
        </a:p>
      </dgm:t>
    </dgm:pt>
    <dgm:pt modelId="{B734B0AA-76F3-4F30-89BF-332D32D9A8F8}" type="pres">
      <dgm:prSet presAssocID="{4186BC26-F4BD-451D-9CE0-D4BFE1BD5BF3}" presName="Name9" presStyleLbl="parChTrans1D2" presStyleIdx="0" presStyleCnt="5"/>
      <dgm:spPr/>
      <dgm:t>
        <a:bodyPr/>
        <a:lstStyle/>
        <a:p>
          <a:endParaRPr lang="es-ES"/>
        </a:p>
      </dgm:t>
    </dgm:pt>
    <dgm:pt modelId="{C6AB0B27-9CEB-48CE-AD36-B4B3AB49AF05}" type="pres">
      <dgm:prSet presAssocID="{4186BC26-F4BD-451D-9CE0-D4BFE1BD5BF3}" presName="connTx" presStyleLbl="parChTrans1D2" presStyleIdx="0" presStyleCnt="5"/>
      <dgm:spPr/>
      <dgm:t>
        <a:bodyPr/>
        <a:lstStyle/>
        <a:p>
          <a:endParaRPr lang="es-ES"/>
        </a:p>
      </dgm:t>
    </dgm:pt>
    <dgm:pt modelId="{1B37F80E-CEA4-47B1-AE37-1B22790FA5A2}" type="pres">
      <dgm:prSet presAssocID="{9B349BFE-7EFC-4A8A-BD67-44AD23FB86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8F464-8FC4-4943-A905-D4D2AC564E09}" type="pres">
      <dgm:prSet presAssocID="{D7B662B9-E731-4C8E-A19E-15152523F7D6}" presName="Name9" presStyleLbl="parChTrans1D2" presStyleIdx="1" presStyleCnt="5"/>
      <dgm:spPr/>
      <dgm:t>
        <a:bodyPr/>
        <a:lstStyle/>
        <a:p>
          <a:endParaRPr lang="es-ES"/>
        </a:p>
      </dgm:t>
    </dgm:pt>
    <dgm:pt modelId="{26503BCF-E16A-4EC6-8D3C-A3E871D0FEAF}" type="pres">
      <dgm:prSet presAssocID="{D7B662B9-E731-4C8E-A19E-15152523F7D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ACBE8B3A-F2A2-4B37-93CE-DE188E66B2E5}" type="pres">
      <dgm:prSet presAssocID="{E19F689C-1604-4B8F-8C06-A9D0763A95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68749-BDC2-451D-B74F-DD6000B3D594}" type="pres">
      <dgm:prSet presAssocID="{6523F6F2-B131-410B-88BF-E187CDEB26E9}" presName="Name9" presStyleLbl="parChTrans1D2" presStyleIdx="2" presStyleCnt="5"/>
      <dgm:spPr/>
      <dgm:t>
        <a:bodyPr/>
        <a:lstStyle/>
        <a:p>
          <a:endParaRPr lang="es-ES"/>
        </a:p>
      </dgm:t>
    </dgm:pt>
    <dgm:pt modelId="{946BA908-FA81-416F-AA8E-1884E69BF797}" type="pres">
      <dgm:prSet presAssocID="{6523F6F2-B131-410B-88BF-E187CDEB26E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3406891-DD65-4E71-B005-C8306445EFCC}" type="pres">
      <dgm:prSet presAssocID="{8DA6979F-3E86-4AFF-ACF2-4061B3F16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76DC7-362E-438C-94B1-68B371861206}" type="pres">
      <dgm:prSet presAssocID="{8B67F52D-D1A5-45D4-8308-7A19B21569C9}" presName="Name9" presStyleLbl="parChTrans1D2" presStyleIdx="3" presStyleCnt="5"/>
      <dgm:spPr/>
      <dgm:t>
        <a:bodyPr/>
        <a:lstStyle/>
        <a:p>
          <a:endParaRPr lang="es-ES"/>
        </a:p>
      </dgm:t>
    </dgm:pt>
    <dgm:pt modelId="{04899212-0B04-4E24-919D-65A78DEA04E2}" type="pres">
      <dgm:prSet presAssocID="{8B67F52D-D1A5-45D4-8308-7A19B21569C9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7986688-623F-46B6-9759-65C2C92CCC34}" type="pres">
      <dgm:prSet presAssocID="{14791692-F3A5-4B6E-AA94-E4E34E06CC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4CBFB-E102-4AD8-BC7B-09723189A9BA}" type="pres">
      <dgm:prSet presAssocID="{F33A16FF-D8C2-41BF-A9EA-26DBFD2C62E3}" presName="Name9" presStyleLbl="parChTrans1D2" presStyleIdx="4" presStyleCnt="5"/>
      <dgm:spPr/>
      <dgm:t>
        <a:bodyPr/>
        <a:lstStyle/>
        <a:p>
          <a:endParaRPr lang="es-ES"/>
        </a:p>
      </dgm:t>
    </dgm:pt>
    <dgm:pt modelId="{7B3C7F41-14E2-4811-AEBE-FE3B1C4415DC}" type="pres">
      <dgm:prSet presAssocID="{F33A16FF-D8C2-41BF-A9EA-26DBFD2C62E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8238908-92A6-4443-A03C-C8897A81D361}" type="pres">
      <dgm:prSet presAssocID="{277F23CB-2CD4-4AE8-B777-C683326942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74E1D1-1772-4E12-B11E-BE9E36BE3464}" srcId="{AB74881C-E668-4EA4-8E08-95F0A0029ADB}" destId="{14791692-F3A5-4B6E-AA94-E4E34E06CC0C}" srcOrd="3" destOrd="0" parTransId="{8B67F52D-D1A5-45D4-8308-7A19B21569C9}" sibTransId="{88F0EDE6-7203-445C-A933-F8FC8B1FD08E}"/>
    <dgm:cxn modelId="{A2790867-CEBD-42CB-823A-6192AD657A04}" type="presOf" srcId="{6523F6F2-B131-410B-88BF-E187CDEB26E9}" destId="{FD368749-BDC2-451D-B74F-DD6000B3D594}" srcOrd="0" destOrd="0" presId="urn:microsoft.com/office/officeart/2005/8/layout/radial1"/>
    <dgm:cxn modelId="{90CC5D8F-56B4-4C9B-8F2A-1F5A811D3F83}" type="presOf" srcId="{8B67F52D-D1A5-45D4-8308-7A19B21569C9}" destId="{35976DC7-362E-438C-94B1-68B371861206}" srcOrd="0" destOrd="0" presId="urn:microsoft.com/office/officeart/2005/8/layout/radial1"/>
    <dgm:cxn modelId="{0003195A-D5B7-467C-BC12-76D2EC2EA8B4}" type="presOf" srcId="{F33A16FF-D8C2-41BF-A9EA-26DBFD2C62E3}" destId="{8174CBFB-E102-4AD8-BC7B-09723189A9BA}" srcOrd="0" destOrd="0" presId="urn:microsoft.com/office/officeart/2005/8/layout/radial1"/>
    <dgm:cxn modelId="{8FA1661A-B42C-42D6-8576-366B18700314}" type="presOf" srcId="{8DA6979F-3E86-4AFF-ACF2-4061B3F1601F}" destId="{23406891-DD65-4E71-B005-C8306445EFCC}" srcOrd="0" destOrd="0" presId="urn:microsoft.com/office/officeart/2005/8/layout/radial1"/>
    <dgm:cxn modelId="{9947A0C6-A591-44BB-AD8C-E404B15F6349}" type="presOf" srcId="{D7B662B9-E731-4C8E-A19E-15152523F7D6}" destId="{AC68F464-8FC4-4943-A905-D4D2AC564E09}" srcOrd="0" destOrd="0" presId="urn:microsoft.com/office/officeart/2005/8/layout/radial1"/>
    <dgm:cxn modelId="{315F2666-103E-49E6-BCD5-317F8BC4D84C}" type="presOf" srcId="{4186BC26-F4BD-451D-9CE0-D4BFE1BD5BF3}" destId="{C6AB0B27-9CEB-48CE-AD36-B4B3AB49AF05}" srcOrd="1" destOrd="0" presId="urn:microsoft.com/office/officeart/2005/8/layout/radial1"/>
    <dgm:cxn modelId="{E5597F44-C707-43AA-A6A7-4FBBD69B3F8E}" srcId="{AB74881C-E668-4EA4-8E08-95F0A0029ADB}" destId="{E19F689C-1604-4B8F-8C06-A9D0763A950D}" srcOrd="1" destOrd="0" parTransId="{D7B662B9-E731-4C8E-A19E-15152523F7D6}" sibTransId="{AB1727E0-5543-4B61-866E-39A7437BE891}"/>
    <dgm:cxn modelId="{9B969FF4-C54D-44BB-B489-61706BD8BBDB}" srcId="{AB74881C-E668-4EA4-8E08-95F0A0029ADB}" destId="{9B349BFE-7EFC-4A8A-BD67-44AD23FB8671}" srcOrd="0" destOrd="0" parTransId="{4186BC26-F4BD-451D-9CE0-D4BFE1BD5BF3}" sibTransId="{D9AFC132-0726-4D05-953E-76FF3C430FA8}"/>
    <dgm:cxn modelId="{6C8357E6-4AB2-404C-B89B-24D7DAE84EAA}" type="presOf" srcId="{4186BC26-F4BD-451D-9CE0-D4BFE1BD5BF3}" destId="{B734B0AA-76F3-4F30-89BF-332D32D9A8F8}" srcOrd="0" destOrd="0" presId="urn:microsoft.com/office/officeart/2005/8/layout/radial1"/>
    <dgm:cxn modelId="{8755DC7C-FDE1-432C-B194-56A4913E165E}" type="presOf" srcId="{9B349BFE-7EFC-4A8A-BD67-44AD23FB8671}" destId="{1B37F80E-CEA4-47B1-AE37-1B22790FA5A2}" srcOrd="0" destOrd="0" presId="urn:microsoft.com/office/officeart/2005/8/layout/radial1"/>
    <dgm:cxn modelId="{2A12AE76-2897-4852-A0EB-AE9012C21E2E}" type="presOf" srcId="{51447AE7-DA16-4FA2-A035-DB5AAD1BFF50}" destId="{442C24D0-BE75-4825-96C6-D4B10DE42EE8}" srcOrd="0" destOrd="0" presId="urn:microsoft.com/office/officeart/2005/8/layout/radial1"/>
    <dgm:cxn modelId="{AB29DBCF-2D8A-4A24-8677-A69D38268956}" type="presOf" srcId="{F33A16FF-D8C2-41BF-A9EA-26DBFD2C62E3}" destId="{7B3C7F41-14E2-4811-AEBE-FE3B1C4415DC}" srcOrd="1" destOrd="0" presId="urn:microsoft.com/office/officeart/2005/8/layout/radial1"/>
    <dgm:cxn modelId="{6954013D-021C-452C-B61C-D51399563537}" srcId="{AB74881C-E668-4EA4-8E08-95F0A0029ADB}" destId="{8DA6979F-3E86-4AFF-ACF2-4061B3F1601F}" srcOrd="2" destOrd="0" parTransId="{6523F6F2-B131-410B-88BF-E187CDEB26E9}" sibTransId="{8875CBB7-A108-4AE5-8E02-D4304223BD20}"/>
    <dgm:cxn modelId="{51952C2A-7CD9-49C4-9627-4597EB675DA6}" type="presOf" srcId="{E19F689C-1604-4B8F-8C06-A9D0763A950D}" destId="{ACBE8B3A-F2A2-4B37-93CE-DE188E66B2E5}" srcOrd="0" destOrd="0" presId="urn:microsoft.com/office/officeart/2005/8/layout/radial1"/>
    <dgm:cxn modelId="{37E909CC-FDEE-41F8-A9DB-8575E4FF92F9}" type="presOf" srcId="{D7B662B9-E731-4C8E-A19E-15152523F7D6}" destId="{26503BCF-E16A-4EC6-8D3C-A3E871D0FEAF}" srcOrd="1" destOrd="0" presId="urn:microsoft.com/office/officeart/2005/8/layout/radial1"/>
    <dgm:cxn modelId="{122A92D8-3DCF-4B59-A5F8-7236960006C2}" type="presOf" srcId="{14791692-F3A5-4B6E-AA94-E4E34E06CC0C}" destId="{57986688-623F-46B6-9759-65C2C92CCC34}" srcOrd="0" destOrd="0" presId="urn:microsoft.com/office/officeart/2005/8/layout/radial1"/>
    <dgm:cxn modelId="{5E3C5C82-D9CD-4507-A075-73DD5D13AE6D}" srcId="{AB74881C-E668-4EA4-8E08-95F0A0029ADB}" destId="{277F23CB-2CD4-4AE8-B777-C683326942E9}" srcOrd="4" destOrd="0" parTransId="{F33A16FF-D8C2-41BF-A9EA-26DBFD2C62E3}" sibTransId="{456B8623-F19B-46D9-A995-611A6A97E7BB}"/>
    <dgm:cxn modelId="{DB797019-3E4A-45B3-8A6D-A59B33F51E8E}" type="presOf" srcId="{6523F6F2-B131-410B-88BF-E187CDEB26E9}" destId="{946BA908-FA81-416F-AA8E-1884E69BF797}" srcOrd="1" destOrd="0" presId="urn:microsoft.com/office/officeart/2005/8/layout/radial1"/>
    <dgm:cxn modelId="{62CE6926-57DB-40BA-AD40-E475CD828BDC}" type="presOf" srcId="{AB74881C-E668-4EA4-8E08-95F0A0029ADB}" destId="{14647F32-9AA3-4731-BB17-46AE62761839}" srcOrd="0" destOrd="0" presId="urn:microsoft.com/office/officeart/2005/8/layout/radial1"/>
    <dgm:cxn modelId="{E6A40677-741B-446D-AB97-95812AF7EED6}" type="presOf" srcId="{8B67F52D-D1A5-45D4-8308-7A19B21569C9}" destId="{04899212-0B04-4E24-919D-65A78DEA04E2}" srcOrd="1" destOrd="0" presId="urn:microsoft.com/office/officeart/2005/8/layout/radial1"/>
    <dgm:cxn modelId="{FF0BBB84-1C82-4F7D-B855-F16E419FB951}" type="presOf" srcId="{277F23CB-2CD4-4AE8-B777-C683326942E9}" destId="{C8238908-92A6-4443-A03C-C8897A81D361}" srcOrd="0" destOrd="0" presId="urn:microsoft.com/office/officeart/2005/8/layout/radial1"/>
    <dgm:cxn modelId="{E7B72AFD-EDD6-4855-B3F2-C02D05F1C34E}" srcId="{51447AE7-DA16-4FA2-A035-DB5AAD1BFF50}" destId="{AB74881C-E668-4EA4-8E08-95F0A0029ADB}" srcOrd="0" destOrd="0" parTransId="{3079995D-1C2B-4297-9DDA-6A438C21AA2E}" sibTransId="{C99BF6D6-9007-41A5-82F5-359A48191994}"/>
    <dgm:cxn modelId="{D9FA02D9-46D7-43C5-862B-5AD030CB53A7}" type="presParOf" srcId="{442C24D0-BE75-4825-96C6-D4B10DE42EE8}" destId="{14647F32-9AA3-4731-BB17-46AE62761839}" srcOrd="0" destOrd="0" presId="urn:microsoft.com/office/officeart/2005/8/layout/radial1"/>
    <dgm:cxn modelId="{FD488B5C-D698-406C-B40D-29FAA302F6AA}" type="presParOf" srcId="{442C24D0-BE75-4825-96C6-D4B10DE42EE8}" destId="{B734B0AA-76F3-4F30-89BF-332D32D9A8F8}" srcOrd="1" destOrd="0" presId="urn:microsoft.com/office/officeart/2005/8/layout/radial1"/>
    <dgm:cxn modelId="{9B4FB434-B638-486F-B0B5-BEFBE7011C84}" type="presParOf" srcId="{B734B0AA-76F3-4F30-89BF-332D32D9A8F8}" destId="{C6AB0B27-9CEB-48CE-AD36-B4B3AB49AF05}" srcOrd="0" destOrd="0" presId="urn:microsoft.com/office/officeart/2005/8/layout/radial1"/>
    <dgm:cxn modelId="{760609A7-1238-4777-BD19-EDD148E9DAD7}" type="presParOf" srcId="{442C24D0-BE75-4825-96C6-D4B10DE42EE8}" destId="{1B37F80E-CEA4-47B1-AE37-1B22790FA5A2}" srcOrd="2" destOrd="0" presId="urn:microsoft.com/office/officeart/2005/8/layout/radial1"/>
    <dgm:cxn modelId="{39DF5E2B-1CCB-4A6A-ADBE-0CBB042674EE}" type="presParOf" srcId="{442C24D0-BE75-4825-96C6-D4B10DE42EE8}" destId="{AC68F464-8FC4-4943-A905-D4D2AC564E09}" srcOrd="3" destOrd="0" presId="urn:microsoft.com/office/officeart/2005/8/layout/radial1"/>
    <dgm:cxn modelId="{A662ED7B-883B-4AD0-84AD-5A639941FF7A}" type="presParOf" srcId="{AC68F464-8FC4-4943-A905-D4D2AC564E09}" destId="{26503BCF-E16A-4EC6-8D3C-A3E871D0FEAF}" srcOrd="0" destOrd="0" presId="urn:microsoft.com/office/officeart/2005/8/layout/radial1"/>
    <dgm:cxn modelId="{31A2EB82-79F2-444A-83F6-388DC6433E4E}" type="presParOf" srcId="{442C24D0-BE75-4825-96C6-D4B10DE42EE8}" destId="{ACBE8B3A-F2A2-4B37-93CE-DE188E66B2E5}" srcOrd="4" destOrd="0" presId="urn:microsoft.com/office/officeart/2005/8/layout/radial1"/>
    <dgm:cxn modelId="{46FE5EF2-3AB3-45C1-ABCA-80406F9BC2AF}" type="presParOf" srcId="{442C24D0-BE75-4825-96C6-D4B10DE42EE8}" destId="{FD368749-BDC2-451D-B74F-DD6000B3D594}" srcOrd="5" destOrd="0" presId="urn:microsoft.com/office/officeart/2005/8/layout/radial1"/>
    <dgm:cxn modelId="{7443808F-3278-4F43-8AA8-812323CA02EA}" type="presParOf" srcId="{FD368749-BDC2-451D-B74F-DD6000B3D594}" destId="{946BA908-FA81-416F-AA8E-1884E69BF797}" srcOrd="0" destOrd="0" presId="urn:microsoft.com/office/officeart/2005/8/layout/radial1"/>
    <dgm:cxn modelId="{1400769F-9790-456B-99A4-D944F99F99B8}" type="presParOf" srcId="{442C24D0-BE75-4825-96C6-D4B10DE42EE8}" destId="{23406891-DD65-4E71-B005-C8306445EFCC}" srcOrd="6" destOrd="0" presId="urn:microsoft.com/office/officeart/2005/8/layout/radial1"/>
    <dgm:cxn modelId="{4CB13253-E1A3-41EA-AC7E-521BDEF9C24B}" type="presParOf" srcId="{442C24D0-BE75-4825-96C6-D4B10DE42EE8}" destId="{35976DC7-362E-438C-94B1-68B371861206}" srcOrd="7" destOrd="0" presId="urn:microsoft.com/office/officeart/2005/8/layout/radial1"/>
    <dgm:cxn modelId="{074DA9F1-7C92-4EEF-A021-DFB46E503FCB}" type="presParOf" srcId="{35976DC7-362E-438C-94B1-68B371861206}" destId="{04899212-0B04-4E24-919D-65A78DEA04E2}" srcOrd="0" destOrd="0" presId="urn:microsoft.com/office/officeart/2005/8/layout/radial1"/>
    <dgm:cxn modelId="{7462D1C3-D00F-4E77-AA84-33C913496E44}" type="presParOf" srcId="{442C24D0-BE75-4825-96C6-D4B10DE42EE8}" destId="{57986688-623F-46B6-9759-65C2C92CCC34}" srcOrd="8" destOrd="0" presId="urn:microsoft.com/office/officeart/2005/8/layout/radial1"/>
    <dgm:cxn modelId="{625DFC46-FE2F-4768-A627-8C6191A5E7CD}" type="presParOf" srcId="{442C24D0-BE75-4825-96C6-D4B10DE42EE8}" destId="{8174CBFB-E102-4AD8-BC7B-09723189A9BA}" srcOrd="9" destOrd="0" presId="urn:microsoft.com/office/officeart/2005/8/layout/radial1"/>
    <dgm:cxn modelId="{4382193B-B59F-4613-B26D-257BCFA3A79D}" type="presParOf" srcId="{8174CBFB-E102-4AD8-BC7B-09723189A9BA}" destId="{7B3C7F41-14E2-4811-AEBE-FE3B1C4415DC}" srcOrd="0" destOrd="0" presId="urn:microsoft.com/office/officeart/2005/8/layout/radial1"/>
    <dgm:cxn modelId="{45DC3768-7CEE-4B60-9FBF-701524B2A2F9}" type="presParOf" srcId="{442C24D0-BE75-4825-96C6-D4B10DE42EE8}" destId="{C8238908-92A6-4443-A03C-C8897A81D36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64B012-6C45-4C18-8FC6-3549809BA340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0C5F243-C57C-48F6-B03A-38A7E177DB94}">
      <dgm:prSet phldrT="[Texto]" custT="1"/>
      <dgm:spPr/>
      <dgm:t>
        <a:bodyPr/>
        <a:lstStyle/>
        <a:p>
          <a:r>
            <a:rPr lang="es-ES" sz="1600" b="1" dirty="0" smtClean="0"/>
            <a:t>Mataderos</a:t>
          </a:r>
          <a:endParaRPr lang="es-ES" sz="1600" b="1" dirty="0"/>
        </a:p>
      </dgm:t>
    </dgm:pt>
    <dgm:pt modelId="{9C54AFB5-4D97-405C-A541-B69F0EF2E1FC}" type="parTrans" cxnId="{7C05AABB-0896-4D52-8E29-CB8836B2AF15}">
      <dgm:prSet/>
      <dgm:spPr/>
      <dgm:t>
        <a:bodyPr/>
        <a:lstStyle/>
        <a:p>
          <a:endParaRPr lang="es-ES"/>
        </a:p>
      </dgm:t>
    </dgm:pt>
    <dgm:pt modelId="{61189DDA-268A-4FF3-BAB0-16A99949365F}" type="sibTrans" cxnId="{7C05AABB-0896-4D52-8E29-CB8836B2AF15}">
      <dgm:prSet/>
      <dgm:spPr/>
      <dgm:t>
        <a:bodyPr/>
        <a:lstStyle/>
        <a:p>
          <a:endParaRPr lang="es-ES"/>
        </a:p>
      </dgm:t>
    </dgm:pt>
    <dgm:pt modelId="{1DF0398A-41F3-46A2-BED3-296B3C013931}">
      <dgm:prSet phldrT="[Texto]"/>
      <dgm:spPr/>
      <dgm:t>
        <a:bodyPr/>
        <a:lstStyle/>
        <a:p>
          <a:r>
            <a:rPr lang="es-ES" dirty="0" smtClean="0"/>
            <a:t>Libro </a:t>
          </a:r>
          <a:r>
            <a:rPr lang="es-ES" b="1" dirty="0" smtClean="0"/>
            <a:t>Genealógico</a:t>
          </a:r>
          <a:endParaRPr lang="es-ES" b="1" dirty="0"/>
        </a:p>
      </dgm:t>
    </dgm:pt>
    <dgm:pt modelId="{02C80768-57C9-4E1B-92D0-02F2C8D84796}" type="parTrans" cxnId="{4267585B-87B5-4ED4-ABA1-F4C6C0C1E908}">
      <dgm:prSet/>
      <dgm:spPr/>
      <dgm:t>
        <a:bodyPr/>
        <a:lstStyle/>
        <a:p>
          <a:endParaRPr lang="es-ES"/>
        </a:p>
      </dgm:t>
    </dgm:pt>
    <dgm:pt modelId="{33D8B31E-08E2-4DDF-BBBC-81BF1A185921}" type="sibTrans" cxnId="{4267585B-87B5-4ED4-ABA1-F4C6C0C1E908}">
      <dgm:prSet/>
      <dgm:spPr/>
      <dgm:t>
        <a:bodyPr/>
        <a:lstStyle/>
        <a:p>
          <a:endParaRPr lang="es-ES"/>
        </a:p>
      </dgm:t>
    </dgm:pt>
    <dgm:pt modelId="{70FC29ED-1E19-41B9-817C-18F0E8270BD8}">
      <dgm:prSet phldrT="[Texto]"/>
      <dgm:spPr/>
      <dgm:t>
        <a:bodyPr/>
        <a:lstStyle/>
        <a:p>
          <a:r>
            <a:rPr lang="es-ES" dirty="0" smtClean="0"/>
            <a:t>PAC</a:t>
          </a:r>
          <a:endParaRPr lang="es-ES" dirty="0"/>
        </a:p>
      </dgm:t>
    </dgm:pt>
    <dgm:pt modelId="{0D377C09-7E43-4A10-AC9E-8CC9A39798ED}" type="parTrans" cxnId="{0B672210-F8F4-47AB-BE42-E46B3022C998}">
      <dgm:prSet/>
      <dgm:spPr/>
      <dgm:t>
        <a:bodyPr/>
        <a:lstStyle/>
        <a:p>
          <a:endParaRPr lang="es-ES"/>
        </a:p>
      </dgm:t>
    </dgm:pt>
    <dgm:pt modelId="{2BEA1687-BEA0-49C2-961D-3544F29EE478}" type="sibTrans" cxnId="{0B672210-F8F4-47AB-BE42-E46B3022C998}">
      <dgm:prSet/>
      <dgm:spPr/>
      <dgm:t>
        <a:bodyPr/>
        <a:lstStyle/>
        <a:p>
          <a:endParaRPr lang="es-ES"/>
        </a:p>
      </dgm:t>
    </dgm:pt>
    <dgm:pt modelId="{F8FB19AA-66EA-4C78-9CBB-288CDF889C06}">
      <dgm:prSet phldrT="[Texto]" phldr="1"/>
      <dgm:spPr/>
      <dgm:t>
        <a:bodyPr/>
        <a:lstStyle/>
        <a:p>
          <a:endParaRPr lang="es-ES"/>
        </a:p>
      </dgm:t>
    </dgm:pt>
    <dgm:pt modelId="{4BAFE2B2-4523-4206-A2FB-901D37377D46}" type="parTrans" cxnId="{EB5A60DF-64C8-4EBF-ACB3-D1151F6E4041}">
      <dgm:prSet/>
      <dgm:spPr/>
      <dgm:t>
        <a:bodyPr/>
        <a:lstStyle/>
        <a:p>
          <a:endParaRPr lang="es-ES"/>
        </a:p>
      </dgm:t>
    </dgm:pt>
    <dgm:pt modelId="{DFA75230-07FD-40C6-B02F-027A8B672B1E}" type="sibTrans" cxnId="{EB5A60DF-64C8-4EBF-ACB3-D1151F6E4041}">
      <dgm:prSet/>
      <dgm:spPr/>
      <dgm:t>
        <a:bodyPr/>
        <a:lstStyle/>
        <a:p>
          <a:endParaRPr lang="es-ES"/>
        </a:p>
      </dgm:t>
    </dgm:pt>
    <dgm:pt modelId="{EAED5275-9D12-438D-83E2-CE1ABE13F4A8}">
      <dgm:prSet phldrT="[Texto]" custT="1"/>
      <dgm:spPr/>
      <dgm:t>
        <a:bodyPr/>
        <a:lstStyle/>
        <a:p>
          <a:r>
            <a:rPr lang="es-ES" sz="4000" b="1" dirty="0" smtClean="0"/>
            <a:t>BIG DATA</a:t>
          </a:r>
          <a:endParaRPr lang="es-ES" sz="4000" b="1" dirty="0"/>
        </a:p>
      </dgm:t>
    </dgm:pt>
    <dgm:pt modelId="{5F790B6E-F83D-424D-A4F3-D111DDE90026}" type="parTrans" cxnId="{EAFBDB10-9419-4B99-8FE7-497B5505BD50}">
      <dgm:prSet/>
      <dgm:spPr/>
      <dgm:t>
        <a:bodyPr/>
        <a:lstStyle/>
        <a:p>
          <a:endParaRPr lang="es-ES"/>
        </a:p>
      </dgm:t>
    </dgm:pt>
    <dgm:pt modelId="{0995197E-903D-424C-932A-49D4050DEFA4}" type="sibTrans" cxnId="{EAFBDB10-9419-4B99-8FE7-497B5505BD50}">
      <dgm:prSet/>
      <dgm:spPr/>
      <dgm:t>
        <a:bodyPr/>
        <a:lstStyle/>
        <a:p>
          <a:endParaRPr lang="es-ES"/>
        </a:p>
      </dgm:t>
    </dgm:pt>
    <dgm:pt modelId="{6040A7AD-4D3E-4B45-9172-6CB2C78524BF}" type="pres">
      <dgm:prSet presAssocID="{F864B012-6C45-4C18-8FC6-3549809BA34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EC180B-4B49-4211-A16D-DD78BAE9EF0E}" type="pres">
      <dgm:prSet presAssocID="{F864B012-6C45-4C18-8FC6-3549809BA340}" presName="ellipse" presStyleLbl="trBgShp" presStyleIdx="0" presStyleCnt="1" custLinFactNeighborX="3502" custLinFactNeighborY="-83305"/>
      <dgm:spPr/>
    </dgm:pt>
    <dgm:pt modelId="{7CBBA16E-27C5-4743-9D55-5A86D999296F}" type="pres">
      <dgm:prSet presAssocID="{F864B012-6C45-4C18-8FC6-3549809BA340}" presName="arrow1" presStyleLbl="fgShp" presStyleIdx="0" presStyleCnt="1"/>
      <dgm:spPr/>
    </dgm:pt>
    <dgm:pt modelId="{A26C49A6-F9F8-4879-B23B-6CB7D319BC93}" type="pres">
      <dgm:prSet presAssocID="{F864B012-6C45-4C18-8FC6-3549809BA340}" presName="rectangle" presStyleLbl="revTx" presStyleIdx="0" presStyleCnt="1" custLinFactNeighborX="-403" custLinFactNeighborY="-13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6794C-2832-4169-A73E-5A0952B21266}" type="pres">
      <dgm:prSet presAssocID="{1DF0398A-41F3-46A2-BED3-296B3C01393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A1BFA9-B3AF-4B63-8144-80AFB7CFB0E1}" type="pres">
      <dgm:prSet presAssocID="{70FC29ED-1E19-41B9-817C-18F0E8270BD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F591F1-505F-44D3-ADF1-A3E190D55A93}" type="pres">
      <dgm:prSet presAssocID="{EAED5275-9D12-438D-83E2-CE1ABE13F4A8}" presName="item3" presStyleLbl="node1" presStyleIdx="2" presStyleCnt="3" custLinFactNeighborX="-5884" custLinFactNeighborY="16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D4CB1-F291-4F46-8ED7-8CC9FC708A21}" type="pres">
      <dgm:prSet presAssocID="{F864B012-6C45-4C18-8FC6-3549809BA340}" presName="funnel" presStyleLbl="trAlignAcc1" presStyleIdx="0" presStyleCnt="1" custLinFactNeighborX="-1868" custLinFactNeighborY="-516"/>
      <dgm:spPr/>
    </dgm:pt>
  </dgm:ptLst>
  <dgm:cxnLst>
    <dgm:cxn modelId="{0B672210-F8F4-47AB-BE42-E46B3022C998}" srcId="{F864B012-6C45-4C18-8FC6-3549809BA340}" destId="{70FC29ED-1E19-41B9-817C-18F0E8270BD8}" srcOrd="2" destOrd="0" parTransId="{0D377C09-7E43-4A10-AC9E-8CC9A39798ED}" sibTransId="{2BEA1687-BEA0-49C2-961D-3544F29EE478}"/>
    <dgm:cxn modelId="{F7B34CFB-76B6-40CC-B8CE-E302D0179AB1}" type="presOf" srcId="{EAED5275-9D12-438D-83E2-CE1ABE13F4A8}" destId="{A26C49A6-F9F8-4879-B23B-6CB7D319BC93}" srcOrd="0" destOrd="0" presId="urn:microsoft.com/office/officeart/2005/8/layout/funnel1"/>
    <dgm:cxn modelId="{4267585B-87B5-4ED4-ABA1-F4C6C0C1E908}" srcId="{F864B012-6C45-4C18-8FC6-3549809BA340}" destId="{1DF0398A-41F3-46A2-BED3-296B3C013931}" srcOrd="1" destOrd="0" parTransId="{02C80768-57C9-4E1B-92D0-02F2C8D84796}" sibTransId="{33D8B31E-08E2-4DDF-BBBC-81BF1A185921}"/>
    <dgm:cxn modelId="{7F1EE6DA-634D-44E4-8B02-0D61907FE146}" type="presOf" srcId="{F0C5F243-C57C-48F6-B03A-38A7E177DB94}" destId="{C6F591F1-505F-44D3-ADF1-A3E190D55A93}" srcOrd="0" destOrd="0" presId="urn:microsoft.com/office/officeart/2005/8/layout/funnel1"/>
    <dgm:cxn modelId="{C6FB0FCB-D7CC-4D85-975F-C84D5C759F97}" type="presOf" srcId="{F864B012-6C45-4C18-8FC6-3549809BA340}" destId="{6040A7AD-4D3E-4B45-9172-6CB2C78524BF}" srcOrd="0" destOrd="0" presId="urn:microsoft.com/office/officeart/2005/8/layout/funnel1"/>
    <dgm:cxn modelId="{C77E0F04-BE2F-4846-A0B3-23E934D43B87}" type="presOf" srcId="{1DF0398A-41F3-46A2-BED3-296B3C013931}" destId="{F5A1BFA9-B3AF-4B63-8144-80AFB7CFB0E1}" srcOrd="0" destOrd="0" presId="urn:microsoft.com/office/officeart/2005/8/layout/funnel1"/>
    <dgm:cxn modelId="{FE7395C9-6406-4E78-8931-574855AB052F}" type="presOf" srcId="{70FC29ED-1E19-41B9-817C-18F0E8270BD8}" destId="{D5F6794C-2832-4169-A73E-5A0952B21266}" srcOrd="0" destOrd="0" presId="urn:microsoft.com/office/officeart/2005/8/layout/funnel1"/>
    <dgm:cxn modelId="{EAFBDB10-9419-4B99-8FE7-497B5505BD50}" srcId="{F864B012-6C45-4C18-8FC6-3549809BA340}" destId="{EAED5275-9D12-438D-83E2-CE1ABE13F4A8}" srcOrd="3" destOrd="0" parTransId="{5F790B6E-F83D-424D-A4F3-D111DDE90026}" sibTransId="{0995197E-903D-424C-932A-49D4050DEFA4}"/>
    <dgm:cxn modelId="{EB5A60DF-64C8-4EBF-ACB3-D1151F6E4041}" srcId="{F864B012-6C45-4C18-8FC6-3549809BA340}" destId="{F8FB19AA-66EA-4C78-9CBB-288CDF889C06}" srcOrd="4" destOrd="0" parTransId="{4BAFE2B2-4523-4206-A2FB-901D37377D46}" sibTransId="{DFA75230-07FD-40C6-B02F-027A8B672B1E}"/>
    <dgm:cxn modelId="{7C05AABB-0896-4D52-8E29-CB8836B2AF15}" srcId="{F864B012-6C45-4C18-8FC6-3549809BA340}" destId="{F0C5F243-C57C-48F6-B03A-38A7E177DB94}" srcOrd="0" destOrd="0" parTransId="{9C54AFB5-4D97-405C-A541-B69F0EF2E1FC}" sibTransId="{61189DDA-268A-4FF3-BAB0-16A99949365F}"/>
    <dgm:cxn modelId="{60AAF646-2C2F-47E6-9796-B2E2A2BF4DAF}" type="presParOf" srcId="{6040A7AD-4D3E-4B45-9172-6CB2C78524BF}" destId="{8FEC180B-4B49-4211-A16D-DD78BAE9EF0E}" srcOrd="0" destOrd="0" presId="urn:microsoft.com/office/officeart/2005/8/layout/funnel1"/>
    <dgm:cxn modelId="{7AF8E4C6-205B-47F8-B7AD-D6B46EC37D67}" type="presParOf" srcId="{6040A7AD-4D3E-4B45-9172-6CB2C78524BF}" destId="{7CBBA16E-27C5-4743-9D55-5A86D999296F}" srcOrd="1" destOrd="0" presId="urn:microsoft.com/office/officeart/2005/8/layout/funnel1"/>
    <dgm:cxn modelId="{AA7AE64E-D7E7-47B7-84B5-F68B3462A79B}" type="presParOf" srcId="{6040A7AD-4D3E-4B45-9172-6CB2C78524BF}" destId="{A26C49A6-F9F8-4879-B23B-6CB7D319BC93}" srcOrd="2" destOrd="0" presId="urn:microsoft.com/office/officeart/2005/8/layout/funnel1"/>
    <dgm:cxn modelId="{DD6DD31D-5DFD-4E35-93F8-3488A2775A8B}" type="presParOf" srcId="{6040A7AD-4D3E-4B45-9172-6CB2C78524BF}" destId="{D5F6794C-2832-4169-A73E-5A0952B21266}" srcOrd="3" destOrd="0" presId="urn:microsoft.com/office/officeart/2005/8/layout/funnel1"/>
    <dgm:cxn modelId="{53650246-DC45-460B-95A4-6D3175B9C72A}" type="presParOf" srcId="{6040A7AD-4D3E-4B45-9172-6CB2C78524BF}" destId="{F5A1BFA9-B3AF-4B63-8144-80AFB7CFB0E1}" srcOrd="4" destOrd="0" presId="urn:microsoft.com/office/officeart/2005/8/layout/funnel1"/>
    <dgm:cxn modelId="{088AF9F8-2296-4B0E-8E23-EE671AD83D5A}" type="presParOf" srcId="{6040A7AD-4D3E-4B45-9172-6CB2C78524BF}" destId="{C6F591F1-505F-44D3-ADF1-A3E190D55A93}" srcOrd="5" destOrd="0" presId="urn:microsoft.com/office/officeart/2005/8/layout/funnel1"/>
    <dgm:cxn modelId="{21F645F7-69DB-4864-BAE0-0D6E78B34C9B}" type="presParOf" srcId="{6040A7AD-4D3E-4B45-9172-6CB2C78524BF}" destId="{073D4CB1-F291-4F46-8ED7-8CC9FC708A2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47AE7-DA16-4FA2-A035-DB5AAD1BFF50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B74881C-E668-4EA4-8E08-95F0A0029ADB}">
      <dgm:prSet phldrT="[Texto]"/>
      <dgm:spPr/>
      <dgm:t>
        <a:bodyPr/>
        <a:lstStyle/>
        <a:p>
          <a:r>
            <a:rPr lang="es-ES" dirty="0" smtClean="0"/>
            <a:t>Mejora de la rentabilidad</a:t>
          </a:r>
          <a:endParaRPr lang="es-ES" dirty="0"/>
        </a:p>
      </dgm:t>
    </dgm:pt>
    <dgm:pt modelId="{3079995D-1C2B-4297-9DDA-6A438C21AA2E}" type="parTrans" cxnId="{E7B72AFD-EDD6-4855-B3F2-C02D05F1C34E}">
      <dgm:prSet/>
      <dgm:spPr/>
      <dgm:t>
        <a:bodyPr/>
        <a:lstStyle/>
        <a:p>
          <a:endParaRPr lang="es-ES"/>
        </a:p>
      </dgm:t>
    </dgm:pt>
    <dgm:pt modelId="{C99BF6D6-9007-41A5-82F5-359A48191994}" type="sibTrans" cxnId="{E7B72AFD-EDD6-4855-B3F2-C02D05F1C34E}">
      <dgm:prSet/>
      <dgm:spPr/>
      <dgm:t>
        <a:bodyPr/>
        <a:lstStyle/>
        <a:p>
          <a:endParaRPr lang="es-ES"/>
        </a:p>
      </dgm:t>
    </dgm:pt>
    <dgm:pt modelId="{9B349BFE-7EFC-4A8A-BD67-44AD23FB8671}">
      <dgm:prSet phldrT="[Texto]"/>
      <dgm:spPr/>
      <dgm:t>
        <a:bodyPr/>
        <a:lstStyle/>
        <a:p>
          <a:r>
            <a:rPr lang="es-ES" dirty="0" smtClean="0"/>
            <a:t>Animales</a:t>
          </a:r>
          <a:endParaRPr lang="es-ES" dirty="0"/>
        </a:p>
      </dgm:t>
    </dgm:pt>
    <dgm:pt modelId="{4186BC26-F4BD-451D-9CE0-D4BFE1BD5BF3}" type="parTrans" cxnId="{9B969FF4-C54D-44BB-B489-61706BD8BBDB}">
      <dgm:prSet/>
      <dgm:spPr/>
      <dgm:t>
        <a:bodyPr/>
        <a:lstStyle/>
        <a:p>
          <a:endParaRPr lang="es-ES"/>
        </a:p>
      </dgm:t>
    </dgm:pt>
    <dgm:pt modelId="{D9AFC132-0726-4D05-953E-76FF3C430FA8}" type="sibTrans" cxnId="{9B969FF4-C54D-44BB-B489-61706BD8BBDB}">
      <dgm:prSet/>
      <dgm:spPr/>
      <dgm:t>
        <a:bodyPr/>
        <a:lstStyle/>
        <a:p>
          <a:endParaRPr lang="es-ES"/>
        </a:p>
      </dgm:t>
    </dgm:pt>
    <dgm:pt modelId="{E19F689C-1604-4B8F-8C06-A9D0763A950D}">
      <dgm:prSet phldrT="[Texto]"/>
      <dgm:spPr/>
      <dgm:t>
        <a:bodyPr/>
        <a:lstStyle/>
        <a:p>
          <a:r>
            <a:rPr lang="es-ES" dirty="0" smtClean="0"/>
            <a:t>Proceso Productivo</a:t>
          </a:r>
          <a:endParaRPr lang="es-ES" dirty="0"/>
        </a:p>
      </dgm:t>
    </dgm:pt>
    <dgm:pt modelId="{D7B662B9-E731-4C8E-A19E-15152523F7D6}" type="parTrans" cxnId="{E5597F44-C707-43AA-A6A7-4FBBD69B3F8E}">
      <dgm:prSet/>
      <dgm:spPr/>
      <dgm:t>
        <a:bodyPr/>
        <a:lstStyle/>
        <a:p>
          <a:endParaRPr lang="es-ES"/>
        </a:p>
      </dgm:t>
    </dgm:pt>
    <dgm:pt modelId="{AB1727E0-5543-4B61-866E-39A7437BE891}" type="sibTrans" cxnId="{E5597F44-C707-43AA-A6A7-4FBBD69B3F8E}">
      <dgm:prSet/>
      <dgm:spPr/>
      <dgm:t>
        <a:bodyPr/>
        <a:lstStyle/>
        <a:p>
          <a:endParaRPr lang="es-ES"/>
        </a:p>
      </dgm:t>
    </dgm:pt>
    <dgm:pt modelId="{8DA6979F-3E86-4AFF-ACF2-4061B3F1601F}">
      <dgm:prSet phldrT="[Texto]"/>
      <dgm:spPr/>
      <dgm:t>
        <a:bodyPr/>
        <a:lstStyle/>
        <a:p>
          <a:r>
            <a:rPr lang="es-ES" dirty="0" smtClean="0"/>
            <a:t>Mercado</a:t>
          </a:r>
          <a:endParaRPr lang="es-ES" dirty="0"/>
        </a:p>
      </dgm:t>
    </dgm:pt>
    <dgm:pt modelId="{6523F6F2-B131-410B-88BF-E187CDEB26E9}" type="parTrans" cxnId="{6954013D-021C-452C-B61C-D51399563537}">
      <dgm:prSet/>
      <dgm:spPr/>
      <dgm:t>
        <a:bodyPr/>
        <a:lstStyle/>
        <a:p>
          <a:endParaRPr lang="es-ES"/>
        </a:p>
      </dgm:t>
    </dgm:pt>
    <dgm:pt modelId="{8875CBB7-A108-4AE5-8E02-D4304223BD20}" type="sibTrans" cxnId="{6954013D-021C-452C-B61C-D51399563537}">
      <dgm:prSet/>
      <dgm:spPr/>
      <dgm:t>
        <a:bodyPr/>
        <a:lstStyle/>
        <a:p>
          <a:endParaRPr lang="es-ES"/>
        </a:p>
      </dgm:t>
    </dgm:pt>
    <dgm:pt modelId="{14791692-F3A5-4B6E-AA94-E4E34E06CC0C}">
      <dgm:prSet phldrT="[Texto]"/>
      <dgm:spPr/>
      <dgm:t>
        <a:bodyPr/>
        <a:lstStyle/>
        <a:p>
          <a:r>
            <a:rPr lang="es-ES" dirty="0" smtClean="0"/>
            <a:t>Insumos</a:t>
          </a:r>
          <a:endParaRPr lang="es-ES" dirty="0"/>
        </a:p>
      </dgm:t>
    </dgm:pt>
    <dgm:pt modelId="{8B67F52D-D1A5-45D4-8308-7A19B21569C9}" type="parTrans" cxnId="{2674E1D1-1772-4E12-B11E-BE9E36BE3464}">
      <dgm:prSet/>
      <dgm:spPr/>
      <dgm:t>
        <a:bodyPr/>
        <a:lstStyle/>
        <a:p>
          <a:endParaRPr lang="es-ES"/>
        </a:p>
      </dgm:t>
    </dgm:pt>
    <dgm:pt modelId="{88F0EDE6-7203-445C-A933-F8FC8B1FD08E}" type="sibTrans" cxnId="{2674E1D1-1772-4E12-B11E-BE9E36BE3464}">
      <dgm:prSet/>
      <dgm:spPr/>
      <dgm:t>
        <a:bodyPr/>
        <a:lstStyle/>
        <a:p>
          <a:endParaRPr lang="es-ES"/>
        </a:p>
      </dgm:t>
    </dgm:pt>
    <dgm:pt modelId="{277F23CB-2CD4-4AE8-B777-C683326942E9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F33A16FF-D8C2-41BF-A9EA-26DBFD2C62E3}" type="parTrans" cxnId="{5E3C5C82-D9CD-4507-A075-73DD5D13AE6D}">
      <dgm:prSet/>
      <dgm:spPr/>
      <dgm:t>
        <a:bodyPr/>
        <a:lstStyle/>
        <a:p>
          <a:endParaRPr lang="es-ES"/>
        </a:p>
      </dgm:t>
    </dgm:pt>
    <dgm:pt modelId="{456B8623-F19B-46D9-A995-611A6A97E7BB}" type="sibTrans" cxnId="{5E3C5C82-D9CD-4507-A075-73DD5D13AE6D}">
      <dgm:prSet/>
      <dgm:spPr/>
      <dgm:t>
        <a:bodyPr/>
        <a:lstStyle/>
        <a:p>
          <a:endParaRPr lang="es-ES"/>
        </a:p>
      </dgm:t>
    </dgm:pt>
    <dgm:pt modelId="{442C24D0-BE75-4825-96C6-D4B10DE42EE8}" type="pres">
      <dgm:prSet presAssocID="{51447AE7-DA16-4FA2-A035-DB5AAD1BFF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647F32-9AA3-4731-BB17-46AE62761839}" type="pres">
      <dgm:prSet presAssocID="{AB74881C-E668-4EA4-8E08-95F0A0029ADB}" presName="centerShape" presStyleLbl="node0" presStyleIdx="0" presStyleCnt="1"/>
      <dgm:spPr/>
      <dgm:t>
        <a:bodyPr/>
        <a:lstStyle/>
        <a:p>
          <a:endParaRPr lang="es-ES"/>
        </a:p>
      </dgm:t>
    </dgm:pt>
    <dgm:pt modelId="{B734B0AA-76F3-4F30-89BF-332D32D9A8F8}" type="pres">
      <dgm:prSet presAssocID="{4186BC26-F4BD-451D-9CE0-D4BFE1BD5BF3}" presName="Name9" presStyleLbl="parChTrans1D2" presStyleIdx="0" presStyleCnt="5"/>
      <dgm:spPr/>
      <dgm:t>
        <a:bodyPr/>
        <a:lstStyle/>
        <a:p>
          <a:endParaRPr lang="es-ES"/>
        </a:p>
      </dgm:t>
    </dgm:pt>
    <dgm:pt modelId="{C6AB0B27-9CEB-48CE-AD36-B4B3AB49AF05}" type="pres">
      <dgm:prSet presAssocID="{4186BC26-F4BD-451D-9CE0-D4BFE1BD5BF3}" presName="connTx" presStyleLbl="parChTrans1D2" presStyleIdx="0" presStyleCnt="5"/>
      <dgm:spPr/>
      <dgm:t>
        <a:bodyPr/>
        <a:lstStyle/>
        <a:p>
          <a:endParaRPr lang="es-ES"/>
        </a:p>
      </dgm:t>
    </dgm:pt>
    <dgm:pt modelId="{1B37F80E-CEA4-47B1-AE37-1B22790FA5A2}" type="pres">
      <dgm:prSet presAssocID="{9B349BFE-7EFC-4A8A-BD67-44AD23FB86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8F464-8FC4-4943-A905-D4D2AC564E09}" type="pres">
      <dgm:prSet presAssocID="{D7B662B9-E731-4C8E-A19E-15152523F7D6}" presName="Name9" presStyleLbl="parChTrans1D2" presStyleIdx="1" presStyleCnt="5"/>
      <dgm:spPr/>
      <dgm:t>
        <a:bodyPr/>
        <a:lstStyle/>
        <a:p>
          <a:endParaRPr lang="es-ES"/>
        </a:p>
      </dgm:t>
    </dgm:pt>
    <dgm:pt modelId="{26503BCF-E16A-4EC6-8D3C-A3E871D0FEAF}" type="pres">
      <dgm:prSet presAssocID="{D7B662B9-E731-4C8E-A19E-15152523F7D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ACBE8B3A-F2A2-4B37-93CE-DE188E66B2E5}" type="pres">
      <dgm:prSet presAssocID="{E19F689C-1604-4B8F-8C06-A9D0763A95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68749-BDC2-451D-B74F-DD6000B3D594}" type="pres">
      <dgm:prSet presAssocID="{6523F6F2-B131-410B-88BF-E187CDEB26E9}" presName="Name9" presStyleLbl="parChTrans1D2" presStyleIdx="2" presStyleCnt="5"/>
      <dgm:spPr/>
      <dgm:t>
        <a:bodyPr/>
        <a:lstStyle/>
        <a:p>
          <a:endParaRPr lang="es-ES"/>
        </a:p>
      </dgm:t>
    </dgm:pt>
    <dgm:pt modelId="{946BA908-FA81-416F-AA8E-1884E69BF797}" type="pres">
      <dgm:prSet presAssocID="{6523F6F2-B131-410B-88BF-E187CDEB26E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3406891-DD65-4E71-B005-C8306445EFCC}" type="pres">
      <dgm:prSet presAssocID="{8DA6979F-3E86-4AFF-ACF2-4061B3F16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76DC7-362E-438C-94B1-68B371861206}" type="pres">
      <dgm:prSet presAssocID="{8B67F52D-D1A5-45D4-8308-7A19B21569C9}" presName="Name9" presStyleLbl="parChTrans1D2" presStyleIdx="3" presStyleCnt="5"/>
      <dgm:spPr/>
      <dgm:t>
        <a:bodyPr/>
        <a:lstStyle/>
        <a:p>
          <a:endParaRPr lang="es-ES"/>
        </a:p>
      </dgm:t>
    </dgm:pt>
    <dgm:pt modelId="{04899212-0B04-4E24-919D-65A78DEA04E2}" type="pres">
      <dgm:prSet presAssocID="{8B67F52D-D1A5-45D4-8308-7A19B21569C9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7986688-623F-46B6-9759-65C2C92CCC34}" type="pres">
      <dgm:prSet presAssocID="{14791692-F3A5-4B6E-AA94-E4E34E06CC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4CBFB-E102-4AD8-BC7B-09723189A9BA}" type="pres">
      <dgm:prSet presAssocID="{F33A16FF-D8C2-41BF-A9EA-26DBFD2C62E3}" presName="Name9" presStyleLbl="parChTrans1D2" presStyleIdx="4" presStyleCnt="5"/>
      <dgm:spPr/>
      <dgm:t>
        <a:bodyPr/>
        <a:lstStyle/>
        <a:p>
          <a:endParaRPr lang="es-ES"/>
        </a:p>
      </dgm:t>
    </dgm:pt>
    <dgm:pt modelId="{7B3C7F41-14E2-4811-AEBE-FE3B1C4415DC}" type="pres">
      <dgm:prSet presAssocID="{F33A16FF-D8C2-41BF-A9EA-26DBFD2C62E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8238908-92A6-4443-A03C-C8897A81D361}" type="pres">
      <dgm:prSet presAssocID="{277F23CB-2CD4-4AE8-B777-C683326942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A49C52-9C78-40BD-ABD8-00D2038749E6}" type="presOf" srcId="{277F23CB-2CD4-4AE8-B777-C683326942E9}" destId="{C8238908-92A6-4443-A03C-C8897A81D361}" srcOrd="0" destOrd="0" presId="urn:microsoft.com/office/officeart/2005/8/layout/radial1"/>
    <dgm:cxn modelId="{E0C675CF-4E4D-4A23-84DF-E8B8D29E1C02}" type="presOf" srcId="{4186BC26-F4BD-451D-9CE0-D4BFE1BD5BF3}" destId="{C6AB0B27-9CEB-48CE-AD36-B4B3AB49AF05}" srcOrd="1" destOrd="0" presId="urn:microsoft.com/office/officeart/2005/8/layout/radial1"/>
    <dgm:cxn modelId="{2674E1D1-1772-4E12-B11E-BE9E36BE3464}" srcId="{AB74881C-E668-4EA4-8E08-95F0A0029ADB}" destId="{14791692-F3A5-4B6E-AA94-E4E34E06CC0C}" srcOrd="3" destOrd="0" parTransId="{8B67F52D-D1A5-45D4-8308-7A19B21569C9}" sibTransId="{88F0EDE6-7203-445C-A933-F8FC8B1FD08E}"/>
    <dgm:cxn modelId="{FFDAAEE8-94DB-483D-BBCA-EBD1A4105B4F}" type="presOf" srcId="{6523F6F2-B131-410B-88BF-E187CDEB26E9}" destId="{FD368749-BDC2-451D-B74F-DD6000B3D594}" srcOrd="0" destOrd="0" presId="urn:microsoft.com/office/officeart/2005/8/layout/radial1"/>
    <dgm:cxn modelId="{0F4A4FA3-E564-4FF7-BFCE-7546274688BA}" type="presOf" srcId="{6523F6F2-B131-410B-88BF-E187CDEB26E9}" destId="{946BA908-FA81-416F-AA8E-1884E69BF797}" srcOrd="1" destOrd="0" presId="urn:microsoft.com/office/officeart/2005/8/layout/radial1"/>
    <dgm:cxn modelId="{5375CADF-1B72-4FA1-BE41-3FA32082400B}" type="presOf" srcId="{8B67F52D-D1A5-45D4-8308-7A19B21569C9}" destId="{04899212-0B04-4E24-919D-65A78DEA04E2}" srcOrd="1" destOrd="0" presId="urn:microsoft.com/office/officeart/2005/8/layout/radial1"/>
    <dgm:cxn modelId="{A4D68837-BB92-4745-8B70-37D531008889}" type="presOf" srcId="{9B349BFE-7EFC-4A8A-BD67-44AD23FB8671}" destId="{1B37F80E-CEA4-47B1-AE37-1B22790FA5A2}" srcOrd="0" destOrd="0" presId="urn:microsoft.com/office/officeart/2005/8/layout/radial1"/>
    <dgm:cxn modelId="{E5597F44-C707-43AA-A6A7-4FBBD69B3F8E}" srcId="{AB74881C-E668-4EA4-8E08-95F0A0029ADB}" destId="{E19F689C-1604-4B8F-8C06-A9D0763A950D}" srcOrd="1" destOrd="0" parTransId="{D7B662B9-E731-4C8E-A19E-15152523F7D6}" sibTransId="{AB1727E0-5543-4B61-866E-39A7437BE891}"/>
    <dgm:cxn modelId="{2604619A-B4B6-4F5E-8929-543EBE45FA91}" type="presOf" srcId="{8DA6979F-3E86-4AFF-ACF2-4061B3F1601F}" destId="{23406891-DD65-4E71-B005-C8306445EFCC}" srcOrd="0" destOrd="0" presId="urn:microsoft.com/office/officeart/2005/8/layout/radial1"/>
    <dgm:cxn modelId="{9B969FF4-C54D-44BB-B489-61706BD8BBDB}" srcId="{AB74881C-E668-4EA4-8E08-95F0A0029ADB}" destId="{9B349BFE-7EFC-4A8A-BD67-44AD23FB8671}" srcOrd="0" destOrd="0" parTransId="{4186BC26-F4BD-451D-9CE0-D4BFE1BD5BF3}" sibTransId="{D9AFC132-0726-4D05-953E-76FF3C430FA8}"/>
    <dgm:cxn modelId="{B0513939-A80C-4BA4-9818-D2635268033D}" type="presOf" srcId="{14791692-F3A5-4B6E-AA94-E4E34E06CC0C}" destId="{57986688-623F-46B6-9759-65C2C92CCC34}" srcOrd="0" destOrd="0" presId="urn:microsoft.com/office/officeart/2005/8/layout/radial1"/>
    <dgm:cxn modelId="{EF461466-5B52-4DE2-ACCD-1E2C98589999}" type="presOf" srcId="{F33A16FF-D8C2-41BF-A9EA-26DBFD2C62E3}" destId="{8174CBFB-E102-4AD8-BC7B-09723189A9BA}" srcOrd="0" destOrd="0" presId="urn:microsoft.com/office/officeart/2005/8/layout/radial1"/>
    <dgm:cxn modelId="{C2A8F2E2-DFED-42F5-9EA6-CCD8E0F0F687}" type="presOf" srcId="{4186BC26-F4BD-451D-9CE0-D4BFE1BD5BF3}" destId="{B734B0AA-76F3-4F30-89BF-332D32D9A8F8}" srcOrd="0" destOrd="0" presId="urn:microsoft.com/office/officeart/2005/8/layout/radial1"/>
    <dgm:cxn modelId="{282789F8-291F-4EAE-A070-E31425313160}" type="presOf" srcId="{D7B662B9-E731-4C8E-A19E-15152523F7D6}" destId="{26503BCF-E16A-4EC6-8D3C-A3E871D0FEAF}" srcOrd="1" destOrd="0" presId="urn:microsoft.com/office/officeart/2005/8/layout/radial1"/>
    <dgm:cxn modelId="{EE9DB3C6-58A1-4401-8227-A153C96067E6}" type="presOf" srcId="{8B67F52D-D1A5-45D4-8308-7A19B21569C9}" destId="{35976DC7-362E-438C-94B1-68B371861206}" srcOrd="0" destOrd="0" presId="urn:microsoft.com/office/officeart/2005/8/layout/radial1"/>
    <dgm:cxn modelId="{A69CA241-1959-476C-AF18-B9A879E0F34A}" type="presOf" srcId="{51447AE7-DA16-4FA2-A035-DB5AAD1BFF50}" destId="{442C24D0-BE75-4825-96C6-D4B10DE42EE8}" srcOrd="0" destOrd="0" presId="urn:microsoft.com/office/officeart/2005/8/layout/radial1"/>
    <dgm:cxn modelId="{6954013D-021C-452C-B61C-D51399563537}" srcId="{AB74881C-E668-4EA4-8E08-95F0A0029ADB}" destId="{8DA6979F-3E86-4AFF-ACF2-4061B3F1601F}" srcOrd="2" destOrd="0" parTransId="{6523F6F2-B131-410B-88BF-E187CDEB26E9}" sibTransId="{8875CBB7-A108-4AE5-8E02-D4304223BD20}"/>
    <dgm:cxn modelId="{01F35A14-F426-4AD8-B24D-ED2EA738639E}" type="presOf" srcId="{AB74881C-E668-4EA4-8E08-95F0A0029ADB}" destId="{14647F32-9AA3-4731-BB17-46AE62761839}" srcOrd="0" destOrd="0" presId="urn:microsoft.com/office/officeart/2005/8/layout/radial1"/>
    <dgm:cxn modelId="{711ACF53-A77C-4362-817B-B5F6635CC79A}" type="presOf" srcId="{E19F689C-1604-4B8F-8C06-A9D0763A950D}" destId="{ACBE8B3A-F2A2-4B37-93CE-DE188E66B2E5}" srcOrd="0" destOrd="0" presId="urn:microsoft.com/office/officeart/2005/8/layout/radial1"/>
    <dgm:cxn modelId="{A620E02F-4310-46E4-9CF4-5F4A0D1FB4F9}" type="presOf" srcId="{F33A16FF-D8C2-41BF-A9EA-26DBFD2C62E3}" destId="{7B3C7F41-14E2-4811-AEBE-FE3B1C4415DC}" srcOrd="1" destOrd="0" presId="urn:microsoft.com/office/officeart/2005/8/layout/radial1"/>
    <dgm:cxn modelId="{5E3C5C82-D9CD-4507-A075-73DD5D13AE6D}" srcId="{AB74881C-E668-4EA4-8E08-95F0A0029ADB}" destId="{277F23CB-2CD4-4AE8-B777-C683326942E9}" srcOrd="4" destOrd="0" parTransId="{F33A16FF-D8C2-41BF-A9EA-26DBFD2C62E3}" sibTransId="{456B8623-F19B-46D9-A995-611A6A97E7BB}"/>
    <dgm:cxn modelId="{B27C5DCC-97CB-4BF2-8627-64E539B54965}" type="presOf" srcId="{D7B662B9-E731-4C8E-A19E-15152523F7D6}" destId="{AC68F464-8FC4-4943-A905-D4D2AC564E09}" srcOrd="0" destOrd="0" presId="urn:microsoft.com/office/officeart/2005/8/layout/radial1"/>
    <dgm:cxn modelId="{E7B72AFD-EDD6-4855-B3F2-C02D05F1C34E}" srcId="{51447AE7-DA16-4FA2-A035-DB5AAD1BFF50}" destId="{AB74881C-E668-4EA4-8E08-95F0A0029ADB}" srcOrd="0" destOrd="0" parTransId="{3079995D-1C2B-4297-9DDA-6A438C21AA2E}" sibTransId="{C99BF6D6-9007-41A5-82F5-359A48191994}"/>
    <dgm:cxn modelId="{33E845BC-0354-4E43-82BC-03B8DB895783}" type="presParOf" srcId="{442C24D0-BE75-4825-96C6-D4B10DE42EE8}" destId="{14647F32-9AA3-4731-BB17-46AE62761839}" srcOrd="0" destOrd="0" presId="urn:microsoft.com/office/officeart/2005/8/layout/radial1"/>
    <dgm:cxn modelId="{3175FCD8-3654-41CC-A135-B139A67D3393}" type="presParOf" srcId="{442C24D0-BE75-4825-96C6-D4B10DE42EE8}" destId="{B734B0AA-76F3-4F30-89BF-332D32D9A8F8}" srcOrd="1" destOrd="0" presId="urn:microsoft.com/office/officeart/2005/8/layout/radial1"/>
    <dgm:cxn modelId="{A8483159-A0A0-47EA-A292-1B28A7E68C04}" type="presParOf" srcId="{B734B0AA-76F3-4F30-89BF-332D32D9A8F8}" destId="{C6AB0B27-9CEB-48CE-AD36-B4B3AB49AF05}" srcOrd="0" destOrd="0" presId="urn:microsoft.com/office/officeart/2005/8/layout/radial1"/>
    <dgm:cxn modelId="{6EEFA89C-EA9C-4035-B0FC-18597F214D2F}" type="presParOf" srcId="{442C24D0-BE75-4825-96C6-D4B10DE42EE8}" destId="{1B37F80E-CEA4-47B1-AE37-1B22790FA5A2}" srcOrd="2" destOrd="0" presId="urn:microsoft.com/office/officeart/2005/8/layout/radial1"/>
    <dgm:cxn modelId="{F7EBB8F5-1DBB-40D1-84F2-1EED39A6727F}" type="presParOf" srcId="{442C24D0-BE75-4825-96C6-D4B10DE42EE8}" destId="{AC68F464-8FC4-4943-A905-D4D2AC564E09}" srcOrd="3" destOrd="0" presId="urn:microsoft.com/office/officeart/2005/8/layout/radial1"/>
    <dgm:cxn modelId="{FAD5B48B-CB3A-4407-953F-BAF71CC8131E}" type="presParOf" srcId="{AC68F464-8FC4-4943-A905-D4D2AC564E09}" destId="{26503BCF-E16A-4EC6-8D3C-A3E871D0FEAF}" srcOrd="0" destOrd="0" presId="urn:microsoft.com/office/officeart/2005/8/layout/radial1"/>
    <dgm:cxn modelId="{9DACF04F-F6CD-40F1-804D-00EFBD0D2478}" type="presParOf" srcId="{442C24D0-BE75-4825-96C6-D4B10DE42EE8}" destId="{ACBE8B3A-F2A2-4B37-93CE-DE188E66B2E5}" srcOrd="4" destOrd="0" presId="urn:microsoft.com/office/officeart/2005/8/layout/radial1"/>
    <dgm:cxn modelId="{321D54DB-7FFC-4298-9C16-9F530CF86EE0}" type="presParOf" srcId="{442C24D0-BE75-4825-96C6-D4B10DE42EE8}" destId="{FD368749-BDC2-451D-B74F-DD6000B3D594}" srcOrd="5" destOrd="0" presId="urn:microsoft.com/office/officeart/2005/8/layout/radial1"/>
    <dgm:cxn modelId="{8D0931BF-5A03-4FC0-A0F8-478CF388DF33}" type="presParOf" srcId="{FD368749-BDC2-451D-B74F-DD6000B3D594}" destId="{946BA908-FA81-416F-AA8E-1884E69BF797}" srcOrd="0" destOrd="0" presId="urn:microsoft.com/office/officeart/2005/8/layout/radial1"/>
    <dgm:cxn modelId="{0D3C776B-AD84-425F-9DBC-18B5BFDD932F}" type="presParOf" srcId="{442C24D0-BE75-4825-96C6-D4B10DE42EE8}" destId="{23406891-DD65-4E71-B005-C8306445EFCC}" srcOrd="6" destOrd="0" presId="urn:microsoft.com/office/officeart/2005/8/layout/radial1"/>
    <dgm:cxn modelId="{B135E898-2CB5-41B0-BCA2-FF8D8F98A0FF}" type="presParOf" srcId="{442C24D0-BE75-4825-96C6-D4B10DE42EE8}" destId="{35976DC7-362E-438C-94B1-68B371861206}" srcOrd="7" destOrd="0" presId="urn:microsoft.com/office/officeart/2005/8/layout/radial1"/>
    <dgm:cxn modelId="{3BD04F35-E404-4172-A7F5-99914CE8ABB9}" type="presParOf" srcId="{35976DC7-362E-438C-94B1-68B371861206}" destId="{04899212-0B04-4E24-919D-65A78DEA04E2}" srcOrd="0" destOrd="0" presId="urn:microsoft.com/office/officeart/2005/8/layout/radial1"/>
    <dgm:cxn modelId="{04BF3976-EB51-4084-8D12-0F3E4C44E2DE}" type="presParOf" srcId="{442C24D0-BE75-4825-96C6-D4B10DE42EE8}" destId="{57986688-623F-46B6-9759-65C2C92CCC34}" srcOrd="8" destOrd="0" presId="urn:microsoft.com/office/officeart/2005/8/layout/radial1"/>
    <dgm:cxn modelId="{7CFF9753-55EF-4DE2-A166-107CA6379541}" type="presParOf" srcId="{442C24D0-BE75-4825-96C6-D4B10DE42EE8}" destId="{8174CBFB-E102-4AD8-BC7B-09723189A9BA}" srcOrd="9" destOrd="0" presId="urn:microsoft.com/office/officeart/2005/8/layout/radial1"/>
    <dgm:cxn modelId="{8E626395-B6F7-43C8-9246-315DF27CD9B2}" type="presParOf" srcId="{8174CBFB-E102-4AD8-BC7B-09723189A9BA}" destId="{7B3C7F41-14E2-4811-AEBE-FE3B1C4415DC}" srcOrd="0" destOrd="0" presId="urn:microsoft.com/office/officeart/2005/8/layout/radial1"/>
    <dgm:cxn modelId="{F758762A-7056-436A-B979-74D9925BC8E5}" type="presParOf" srcId="{442C24D0-BE75-4825-96C6-D4B10DE42EE8}" destId="{C8238908-92A6-4443-A03C-C8897A81D36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47AE7-DA16-4FA2-A035-DB5AAD1BFF50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B74881C-E668-4EA4-8E08-95F0A0029ADB}">
      <dgm:prSet phldrT="[Texto]"/>
      <dgm:spPr/>
      <dgm:t>
        <a:bodyPr/>
        <a:lstStyle/>
        <a:p>
          <a:r>
            <a:rPr lang="es-ES" dirty="0" smtClean="0"/>
            <a:t>Mejora de la rentabilidad</a:t>
          </a:r>
          <a:endParaRPr lang="es-ES" dirty="0"/>
        </a:p>
      </dgm:t>
    </dgm:pt>
    <dgm:pt modelId="{3079995D-1C2B-4297-9DDA-6A438C21AA2E}" type="parTrans" cxnId="{E7B72AFD-EDD6-4855-B3F2-C02D05F1C34E}">
      <dgm:prSet/>
      <dgm:spPr/>
      <dgm:t>
        <a:bodyPr/>
        <a:lstStyle/>
        <a:p>
          <a:endParaRPr lang="es-ES"/>
        </a:p>
      </dgm:t>
    </dgm:pt>
    <dgm:pt modelId="{C99BF6D6-9007-41A5-82F5-359A48191994}" type="sibTrans" cxnId="{E7B72AFD-EDD6-4855-B3F2-C02D05F1C34E}">
      <dgm:prSet/>
      <dgm:spPr/>
      <dgm:t>
        <a:bodyPr/>
        <a:lstStyle/>
        <a:p>
          <a:endParaRPr lang="es-ES"/>
        </a:p>
      </dgm:t>
    </dgm:pt>
    <dgm:pt modelId="{9B349BFE-7EFC-4A8A-BD67-44AD23FB8671}">
      <dgm:prSet phldrT="[Texto]"/>
      <dgm:spPr/>
      <dgm:t>
        <a:bodyPr/>
        <a:lstStyle/>
        <a:p>
          <a:r>
            <a:rPr lang="es-ES" dirty="0" smtClean="0"/>
            <a:t>Animales</a:t>
          </a:r>
          <a:endParaRPr lang="es-ES" dirty="0"/>
        </a:p>
      </dgm:t>
    </dgm:pt>
    <dgm:pt modelId="{4186BC26-F4BD-451D-9CE0-D4BFE1BD5BF3}" type="parTrans" cxnId="{9B969FF4-C54D-44BB-B489-61706BD8BBDB}">
      <dgm:prSet/>
      <dgm:spPr/>
      <dgm:t>
        <a:bodyPr/>
        <a:lstStyle/>
        <a:p>
          <a:endParaRPr lang="es-ES"/>
        </a:p>
      </dgm:t>
    </dgm:pt>
    <dgm:pt modelId="{D9AFC132-0726-4D05-953E-76FF3C430FA8}" type="sibTrans" cxnId="{9B969FF4-C54D-44BB-B489-61706BD8BBDB}">
      <dgm:prSet/>
      <dgm:spPr/>
      <dgm:t>
        <a:bodyPr/>
        <a:lstStyle/>
        <a:p>
          <a:endParaRPr lang="es-ES"/>
        </a:p>
      </dgm:t>
    </dgm:pt>
    <dgm:pt modelId="{E19F689C-1604-4B8F-8C06-A9D0763A950D}">
      <dgm:prSet phldrT="[Texto]"/>
      <dgm:spPr/>
      <dgm:t>
        <a:bodyPr/>
        <a:lstStyle/>
        <a:p>
          <a:r>
            <a:rPr lang="es-ES" dirty="0" smtClean="0"/>
            <a:t>Proceso Productivo</a:t>
          </a:r>
          <a:endParaRPr lang="es-ES" dirty="0"/>
        </a:p>
      </dgm:t>
    </dgm:pt>
    <dgm:pt modelId="{D7B662B9-E731-4C8E-A19E-15152523F7D6}" type="parTrans" cxnId="{E5597F44-C707-43AA-A6A7-4FBBD69B3F8E}">
      <dgm:prSet/>
      <dgm:spPr/>
      <dgm:t>
        <a:bodyPr/>
        <a:lstStyle/>
        <a:p>
          <a:endParaRPr lang="es-ES"/>
        </a:p>
      </dgm:t>
    </dgm:pt>
    <dgm:pt modelId="{AB1727E0-5543-4B61-866E-39A7437BE891}" type="sibTrans" cxnId="{E5597F44-C707-43AA-A6A7-4FBBD69B3F8E}">
      <dgm:prSet/>
      <dgm:spPr/>
      <dgm:t>
        <a:bodyPr/>
        <a:lstStyle/>
        <a:p>
          <a:endParaRPr lang="es-ES"/>
        </a:p>
      </dgm:t>
    </dgm:pt>
    <dgm:pt modelId="{8DA6979F-3E86-4AFF-ACF2-4061B3F1601F}">
      <dgm:prSet phldrT="[Texto]"/>
      <dgm:spPr/>
      <dgm:t>
        <a:bodyPr/>
        <a:lstStyle/>
        <a:p>
          <a:r>
            <a:rPr lang="es-ES" dirty="0" smtClean="0"/>
            <a:t>Mercado</a:t>
          </a:r>
          <a:endParaRPr lang="es-ES" dirty="0"/>
        </a:p>
      </dgm:t>
    </dgm:pt>
    <dgm:pt modelId="{6523F6F2-B131-410B-88BF-E187CDEB26E9}" type="parTrans" cxnId="{6954013D-021C-452C-B61C-D51399563537}">
      <dgm:prSet/>
      <dgm:spPr/>
      <dgm:t>
        <a:bodyPr/>
        <a:lstStyle/>
        <a:p>
          <a:endParaRPr lang="es-ES"/>
        </a:p>
      </dgm:t>
    </dgm:pt>
    <dgm:pt modelId="{8875CBB7-A108-4AE5-8E02-D4304223BD20}" type="sibTrans" cxnId="{6954013D-021C-452C-B61C-D51399563537}">
      <dgm:prSet/>
      <dgm:spPr/>
      <dgm:t>
        <a:bodyPr/>
        <a:lstStyle/>
        <a:p>
          <a:endParaRPr lang="es-ES"/>
        </a:p>
      </dgm:t>
    </dgm:pt>
    <dgm:pt modelId="{14791692-F3A5-4B6E-AA94-E4E34E06CC0C}">
      <dgm:prSet phldrT="[Texto]"/>
      <dgm:spPr/>
      <dgm:t>
        <a:bodyPr/>
        <a:lstStyle/>
        <a:p>
          <a:r>
            <a:rPr lang="es-ES" dirty="0" smtClean="0"/>
            <a:t>Insumos</a:t>
          </a:r>
          <a:endParaRPr lang="es-ES" dirty="0"/>
        </a:p>
      </dgm:t>
    </dgm:pt>
    <dgm:pt modelId="{8B67F52D-D1A5-45D4-8308-7A19B21569C9}" type="parTrans" cxnId="{2674E1D1-1772-4E12-B11E-BE9E36BE3464}">
      <dgm:prSet/>
      <dgm:spPr/>
      <dgm:t>
        <a:bodyPr/>
        <a:lstStyle/>
        <a:p>
          <a:endParaRPr lang="es-ES"/>
        </a:p>
      </dgm:t>
    </dgm:pt>
    <dgm:pt modelId="{88F0EDE6-7203-445C-A933-F8FC8B1FD08E}" type="sibTrans" cxnId="{2674E1D1-1772-4E12-B11E-BE9E36BE3464}">
      <dgm:prSet/>
      <dgm:spPr/>
      <dgm:t>
        <a:bodyPr/>
        <a:lstStyle/>
        <a:p>
          <a:endParaRPr lang="es-ES"/>
        </a:p>
      </dgm:t>
    </dgm:pt>
    <dgm:pt modelId="{277F23CB-2CD4-4AE8-B777-C683326942E9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F33A16FF-D8C2-41BF-A9EA-26DBFD2C62E3}" type="parTrans" cxnId="{5E3C5C82-D9CD-4507-A075-73DD5D13AE6D}">
      <dgm:prSet/>
      <dgm:spPr/>
      <dgm:t>
        <a:bodyPr/>
        <a:lstStyle/>
        <a:p>
          <a:endParaRPr lang="es-ES"/>
        </a:p>
      </dgm:t>
    </dgm:pt>
    <dgm:pt modelId="{456B8623-F19B-46D9-A995-611A6A97E7BB}" type="sibTrans" cxnId="{5E3C5C82-D9CD-4507-A075-73DD5D13AE6D}">
      <dgm:prSet/>
      <dgm:spPr/>
      <dgm:t>
        <a:bodyPr/>
        <a:lstStyle/>
        <a:p>
          <a:endParaRPr lang="es-ES"/>
        </a:p>
      </dgm:t>
    </dgm:pt>
    <dgm:pt modelId="{442C24D0-BE75-4825-96C6-D4B10DE42EE8}" type="pres">
      <dgm:prSet presAssocID="{51447AE7-DA16-4FA2-A035-DB5AAD1BFF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647F32-9AA3-4731-BB17-46AE62761839}" type="pres">
      <dgm:prSet presAssocID="{AB74881C-E668-4EA4-8E08-95F0A0029ADB}" presName="centerShape" presStyleLbl="node0" presStyleIdx="0" presStyleCnt="1"/>
      <dgm:spPr/>
      <dgm:t>
        <a:bodyPr/>
        <a:lstStyle/>
        <a:p>
          <a:endParaRPr lang="es-ES"/>
        </a:p>
      </dgm:t>
    </dgm:pt>
    <dgm:pt modelId="{B734B0AA-76F3-4F30-89BF-332D32D9A8F8}" type="pres">
      <dgm:prSet presAssocID="{4186BC26-F4BD-451D-9CE0-D4BFE1BD5BF3}" presName="Name9" presStyleLbl="parChTrans1D2" presStyleIdx="0" presStyleCnt="5"/>
      <dgm:spPr/>
      <dgm:t>
        <a:bodyPr/>
        <a:lstStyle/>
        <a:p>
          <a:endParaRPr lang="es-ES"/>
        </a:p>
      </dgm:t>
    </dgm:pt>
    <dgm:pt modelId="{C6AB0B27-9CEB-48CE-AD36-B4B3AB49AF05}" type="pres">
      <dgm:prSet presAssocID="{4186BC26-F4BD-451D-9CE0-D4BFE1BD5BF3}" presName="connTx" presStyleLbl="parChTrans1D2" presStyleIdx="0" presStyleCnt="5"/>
      <dgm:spPr/>
      <dgm:t>
        <a:bodyPr/>
        <a:lstStyle/>
        <a:p>
          <a:endParaRPr lang="es-ES"/>
        </a:p>
      </dgm:t>
    </dgm:pt>
    <dgm:pt modelId="{1B37F80E-CEA4-47B1-AE37-1B22790FA5A2}" type="pres">
      <dgm:prSet presAssocID="{9B349BFE-7EFC-4A8A-BD67-44AD23FB86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8F464-8FC4-4943-A905-D4D2AC564E09}" type="pres">
      <dgm:prSet presAssocID="{D7B662B9-E731-4C8E-A19E-15152523F7D6}" presName="Name9" presStyleLbl="parChTrans1D2" presStyleIdx="1" presStyleCnt="5"/>
      <dgm:spPr/>
      <dgm:t>
        <a:bodyPr/>
        <a:lstStyle/>
        <a:p>
          <a:endParaRPr lang="es-ES"/>
        </a:p>
      </dgm:t>
    </dgm:pt>
    <dgm:pt modelId="{26503BCF-E16A-4EC6-8D3C-A3E871D0FEAF}" type="pres">
      <dgm:prSet presAssocID="{D7B662B9-E731-4C8E-A19E-15152523F7D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ACBE8B3A-F2A2-4B37-93CE-DE188E66B2E5}" type="pres">
      <dgm:prSet presAssocID="{E19F689C-1604-4B8F-8C06-A9D0763A95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68749-BDC2-451D-B74F-DD6000B3D594}" type="pres">
      <dgm:prSet presAssocID="{6523F6F2-B131-410B-88BF-E187CDEB26E9}" presName="Name9" presStyleLbl="parChTrans1D2" presStyleIdx="2" presStyleCnt="5"/>
      <dgm:spPr/>
      <dgm:t>
        <a:bodyPr/>
        <a:lstStyle/>
        <a:p>
          <a:endParaRPr lang="es-ES"/>
        </a:p>
      </dgm:t>
    </dgm:pt>
    <dgm:pt modelId="{946BA908-FA81-416F-AA8E-1884E69BF797}" type="pres">
      <dgm:prSet presAssocID="{6523F6F2-B131-410B-88BF-E187CDEB26E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3406891-DD65-4E71-B005-C8306445EFCC}" type="pres">
      <dgm:prSet presAssocID="{8DA6979F-3E86-4AFF-ACF2-4061B3F16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76DC7-362E-438C-94B1-68B371861206}" type="pres">
      <dgm:prSet presAssocID="{8B67F52D-D1A5-45D4-8308-7A19B21569C9}" presName="Name9" presStyleLbl="parChTrans1D2" presStyleIdx="3" presStyleCnt="5"/>
      <dgm:spPr/>
      <dgm:t>
        <a:bodyPr/>
        <a:lstStyle/>
        <a:p>
          <a:endParaRPr lang="es-ES"/>
        </a:p>
      </dgm:t>
    </dgm:pt>
    <dgm:pt modelId="{04899212-0B04-4E24-919D-65A78DEA04E2}" type="pres">
      <dgm:prSet presAssocID="{8B67F52D-D1A5-45D4-8308-7A19B21569C9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7986688-623F-46B6-9759-65C2C92CCC34}" type="pres">
      <dgm:prSet presAssocID="{14791692-F3A5-4B6E-AA94-E4E34E06CC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4CBFB-E102-4AD8-BC7B-09723189A9BA}" type="pres">
      <dgm:prSet presAssocID="{F33A16FF-D8C2-41BF-A9EA-26DBFD2C62E3}" presName="Name9" presStyleLbl="parChTrans1D2" presStyleIdx="4" presStyleCnt="5"/>
      <dgm:spPr/>
      <dgm:t>
        <a:bodyPr/>
        <a:lstStyle/>
        <a:p>
          <a:endParaRPr lang="es-ES"/>
        </a:p>
      </dgm:t>
    </dgm:pt>
    <dgm:pt modelId="{7B3C7F41-14E2-4811-AEBE-FE3B1C4415DC}" type="pres">
      <dgm:prSet presAssocID="{F33A16FF-D8C2-41BF-A9EA-26DBFD2C62E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8238908-92A6-4443-A03C-C8897A81D361}" type="pres">
      <dgm:prSet presAssocID="{277F23CB-2CD4-4AE8-B777-C683326942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3CAEFE-2EAD-40D2-8DD0-7378C3F9B10D}" type="presOf" srcId="{6523F6F2-B131-410B-88BF-E187CDEB26E9}" destId="{946BA908-FA81-416F-AA8E-1884E69BF797}" srcOrd="1" destOrd="0" presId="urn:microsoft.com/office/officeart/2005/8/layout/radial1"/>
    <dgm:cxn modelId="{2674E1D1-1772-4E12-B11E-BE9E36BE3464}" srcId="{AB74881C-E668-4EA4-8E08-95F0A0029ADB}" destId="{14791692-F3A5-4B6E-AA94-E4E34E06CC0C}" srcOrd="3" destOrd="0" parTransId="{8B67F52D-D1A5-45D4-8308-7A19B21569C9}" sibTransId="{88F0EDE6-7203-445C-A933-F8FC8B1FD08E}"/>
    <dgm:cxn modelId="{A9852A87-0719-4D8E-99CA-CB6CB63748BE}" type="presOf" srcId="{AB74881C-E668-4EA4-8E08-95F0A0029ADB}" destId="{14647F32-9AA3-4731-BB17-46AE62761839}" srcOrd="0" destOrd="0" presId="urn:microsoft.com/office/officeart/2005/8/layout/radial1"/>
    <dgm:cxn modelId="{71BF45C6-90DB-4772-9083-B0847C13C856}" type="presOf" srcId="{4186BC26-F4BD-451D-9CE0-D4BFE1BD5BF3}" destId="{C6AB0B27-9CEB-48CE-AD36-B4B3AB49AF05}" srcOrd="1" destOrd="0" presId="urn:microsoft.com/office/officeart/2005/8/layout/radial1"/>
    <dgm:cxn modelId="{2B24C682-3F4E-4F1B-B4BE-FCF8963FBFAC}" type="presOf" srcId="{D7B662B9-E731-4C8E-A19E-15152523F7D6}" destId="{AC68F464-8FC4-4943-A905-D4D2AC564E09}" srcOrd="0" destOrd="0" presId="urn:microsoft.com/office/officeart/2005/8/layout/radial1"/>
    <dgm:cxn modelId="{4B4EA212-5EB5-4A02-B3DF-2655491D9AB6}" type="presOf" srcId="{8B67F52D-D1A5-45D4-8308-7A19B21569C9}" destId="{35976DC7-362E-438C-94B1-68B371861206}" srcOrd="0" destOrd="0" presId="urn:microsoft.com/office/officeart/2005/8/layout/radial1"/>
    <dgm:cxn modelId="{38E39DF9-13A9-44E4-9EB0-C6A6E1C06B5B}" type="presOf" srcId="{8DA6979F-3E86-4AFF-ACF2-4061B3F1601F}" destId="{23406891-DD65-4E71-B005-C8306445EFCC}" srcOrd="0" destOrd="0" presId="urn:microsoft.com/office/officeart/2005/8/layout/radial1"/>
    <dgm:cxn modelId="{E5597F44-C707-43AA-A6A7-4FBBD69B3F8E}" srcId="{AB74881C-E668-4EA4-8E08-95F0A0029ADB}" destId="{E19F689C-1604-4B8F-8C06-A9D0763A950D}" srcOrd="1" destOrd="0" parTransId="{D7B662B9-E731-4C8E-A19E-15152523F7D6}" sibTransId="{AB1727E0-5543-4B61-866E-39A7437BE891}"/>
    <dgm:cxn modelId="{9B969FF4-C54D-44BB-B489-61706BD8BBDB}" srcId="{AB74881C-E668-4EA4-8E08-95F0A0029ADB}" destId="{9B349BFE-7EFC-4A8A-BD67-44AD23FB8671}" srcOrd="0" destOrd="0" parTransId="{4186BC26-F4BD-451D-9CE0-D4BFE1BD5BF3}" sibTransId="{D9AFC132-0726-4D05-953E-76FF3C430FA8}"/>
    <dgm:cxn modelId="{38D7DD88-78AB-4C1A-BC30-C098AD942B1E}" type="presOf" srcId="{8B67F52D-D1A5-45D4-8308-7A19B21569C9}" destId="{04899212-0B04-4E24-919D-65A78DEA04E2}" srcOrd="1" destOrd="0" presId="urn:microsoft.com/office/officeart/2005/8/layout/radial1"/>
    <dgm:cxn modelId="{ED114CEF-0650-4018-AF7F-C3CB7C0F68D8}" type="presOf" srcId="{4186BC26-F4BD-451D-9CE0-D4BFE1BD5BF3}" destId="{B734B0AA-76F3-4F30-89BF-332D32D9A8F8}" srcOrd="0" destOrd="0" presId="urn:microsoft.com/office/officeart/2005/8/layout/radial1"/>
    <dgm:cxn modelId="{EA6F5C58-5A37-4539-8F4D-36034CCA4C5E}" type="presOf" srcId="{6523F6F2-B131-410B-88BF-E187CDEB26E9}" destId="{FD368749-BDC2-451D-B74F-DD6000B3D594}" srcOrd="0" destOrd="0" presId="urn:microsoft.com/office/officeart/2005/8/layout/radial1"/>
    <dgm:cxn modelId="{47F3830C-73E8-42EA-A823-260F9CB96C96}" type="presOf" srcId="{277F23CB-2CD4-4AE8-B777-C683326942E9}" destId="{C8238908-92A6-4443-A03C-C8897A81D361}" srcOrd="0" destOrd="0" presId="urn:microsoft.com/office/officeart/2005/8/layout/radial1"/>
    <dgm:cxn modelId="{96D4A390-E1A7-413E-8167-C193B4109DE8}" type="presOf" srcId="{9B349BFE-7EFC-4A8A-BD67-44AD23FB8671}" destId="{1B37F80E-CEA4-47B1-AE37-1B22790FA5A2}" srcOrd="0" destOrd="0" presId="urn:microsoft.com/office/officeart/2005/8/layout/radial1"/>
    <dgm:cxn modelId="{49DF84F0-5D64-4E7D-9338-CF2D3E7C7829}" type="presOf" srcId="{51447AE7-DA16-4FA2-A035-DB5AAD1BFF50}" destId="{442C24D0-BE75-4825-96C6-D4B10DE42EE8}" srcOrd="0" destOrd="0" presId="urn:microsoft.com/office/officeart/2005/8/layout/radial1"/>
    <dgm:cxn modelId="{001A22F9-3163-48F2-924F-C747112A724F}" type="presOf" srcId="{F33A16FF-D8C2-41BF-A9EA-26DBFD2C62E3}" destId="{8174CBFB-E102-4AD8-BC7B-09723189A9BA}" srcOrd="0" destOrd="0" presId="urn:microsoft.com/office/officeart/2005/8/layout/radial1"/>
    <dgm:cxn modelId="{6954013D-021C-452C-B61C-D51399563537}" srcId="{AB74881C-E668-4EA4-8E08-95F0A0029ADB}" destId="{8DA6979F-3E86-4AFF-ACF2-4061B3F1601F}" srcOrd="2" destOrd="0" parTransId="{6523F6F2-B131-410B-88BF-E187CDEB26E9}" sibTransId="{8875CBB7-A108-4AE5-8E02-D4304223BD20}"/>
    <dgm:cxn modelId="{EF6C4233-1890-4862-8195-AC51E5C1B39C}" type="presOf" srcId="{D7B662B9-E731-4C8E-A19E-15152523F7D6}" destId="{26503BCF-E16A-4EC6-8D3C-A3E871D0FEAF}" srcOrd="1" destOrd="0" presId="urn:microsoft.com/office/officeart/2005/8/layout/radial1"/>
    <dgm:cxn modelId="{5E3C5C82-D9CD-4507-A075-73DD5D13AE6D}" srcId="{AB74881C-E668-4EA4-8E08-95F0A0029ADB}" destId="{277F23CB-2CD4-4AE8-B777-C683326942E9}" srcOrd="4" destOrd="0" parTransId="{F33A16FF-D8C2-41BF-A9EA-26DBFD2C62E3}" sibTransId="{456B8623-F19B-46D9-A995-611A6A97E7BB}"/>
    <dgm:cxn modelId="{7199AFFB-5C39-4B77-A536-2216D636FEEC}" type="presOf" srcId="{E19F689C-1604-4B8F-8C06-A9D0763A950D}" destId="{ACBE8B3A-F2A2-4B37-93CE-DE188E66B2E5}" srcOrd="0" destOrd="0" presId="urn:microsoft.com/office/officeart/2005/8/layout/radial1"/>
    <dgm:cxn modelId="{83606C91-2F1C-4A68-892C-3F4647D586DC}" type="presOf" srcId="{14791692-F3A5-4B6E-AA94-E4E34E06CC0C}" destId="{57986688-623F-46B6-9759-65C2C92CCC34}" srcOrd="0" destOrd="0" presId="urn:microsoft.com/office/officeart/2005/8/layout/radial1"/>
    <dgm:cxn modelId="{9C811DE4-AD5A-4DB2-A8F8-9B20F641AF18}" type="presOf" srcId="{F33A16FF-D8C2-41BF-A9EA-26DBFD2C62E3}" destId="{7B3C7F41-14E2-4811-AEBE-FE3B1C4415DC}" srcOrd="1" destOrd="0" presId="urn:microsoft.com/office/officeart/2005/8/layout/radial1"/>
    <dgm:cxn modelId="{E7B72AFD-EDD6-4855-B3F2-C02D05F1C34E}" srcId="{51447AE7-DA16-4FA2-A035-DB5AAD1BFF50}" destId="{AB74881C-E668-4EA4-8E08-95F0A0029ADB}" srcOrd="0" destOrd="0" parTransId="{3079995D-1C2B-4297-9DDA-6A438C21AA2E}" sibTransId="{C99BF6D6-9007-41A5-82F5-359A48191994}"/>
    <dgm:cxn modelId="{D63882C4-D475-4DCA-9166-285C35292D28}" type="presParOf" srcId="{442C24D0-BE75-4825-96C6-D4B10DE42EE8}" destId="{14647F32-9AA3-4731-BB17-46AE62761839}" srcOrd="0" destOrd="0" presId="urn:microsoft.com/office/officeart/2005/8/layout/radial1"/>
    <dgm:cxn modelId="{F5A4053E-B553-47E8-BDFC-8D69BA149F0F}" type="presParOf" srcId="{442C24D0-BE75-4825-96C6-D4B10DE42EE8}" destId="{B734B0AA-76F3-4F30-89BF-332D32D9A8F8}" srcOrd="1" destOrd="0" presId="urn:microsoft.com/office/officeart/2005/8/layout/radial1"/>
    <dgm:cxn modelId="{E65D4BF8-52C6-4E36-8221-560F72AFE795}" type="presParOf" srcId="{B734B0AA-76F3-4F30-89BF-332D32D9A8F8}" destId="{C6AB0B27-9CEB-48CE-AD36-B4B3AB49AF05}" srcOrd="0" destOrd="0" presId="urn:microsoft.com/office/officeart/2005/8/layout/radial1"/>
    <dgm:cxn modelId="{A37F0619-F089-44FE-8C40-0C588C563352}" type="presParOf" srcId="{442C24D0-BE75-4825-96C6-D4B10DE42EE8}" destId="{1B37F80E-CEA4-47B1-AE37-1B22790FA5A2}" srcOrd="2" destOrd="0" presId="urn:microsoft.com/office/officeart/2005/8/layout/radial1"/>
    <dgm:cxn modelId="{4B45354D-83E2-4B94-9D41-75C285756D22}" type="presParOf" srcId="{442C24D0-BE75-4825-96C6-D4B10DE42EE8}" destId="{AC68F464-8FC4-4943-A905-D4D2AC564E09}" srcOrd="3" destOrd="0" presId="urn:microsoft.com/office/officeart/2005/8/layout/radial1"/>
    <dgm:cxn modelId="{7081E013-84B6-4A52-B0E2-5D72FF4B2756}" type="presParOf" srcId="{AC68F464-8FC4-4943-A905-D4D2AC564E09}" destId="{26503BCF-E16A-4EC6-8D3C-A3E871D0FEAF}" srcOrd="0" destOrd="0" presId="urn:microsoft.com/office/officeart/2005/8/layout/radial1"/>
    <dgm:cxn modelId="{1DB2AD8B-A0F1-46EC-A862-696E1BA7B54F}" type="presParOf" srcId="{442C24D0-BE75-4825-96C6-D4B10DE42EE8}" destId="{ACBE8B3A-F2A2-4B37-93CE-DE188E66B2E5}" srcOrd="4" destOrd="0" presId="urn:microsoft.com/office/officeart/2005/8/layout/radial1"/>
    <dgm:cxn modelId="{0E481147-5409-4D05-95AD-F49725DDA1BD}" type="presParOf" srcId="{442C24D0-BE75-4825-96C6-D4B10DE42EE8}" destId="{FD368749-BDC2-451D-B74F-DD6000B3D594}" srcOrd="5" destOrd="0" presId="urn:microsoft.com/office/officeart/2005/8/layout/radial1"/>
    <dgm:cxn modelId="{BA6ACFDE-DD03-49DE-B399-1394BAC4978D}" type="presParOf" srcId="{FD368749-BDC2-451D-B74F-DD6000B3D594}" destId="{946BA908-FA81-416F-AA8E-1884E69BF797}" srcOrd="0" destOrd="0" presId="urn:microsoft.com/office/officeart/2005/8/layout/radial1"/>
    <dgm:cxn modelId="{D292ED28-37A0-4C94-A286-FCC3D6C6A509}" type="presParOf" srcId="{442C24D0-BE75-4825-96C6-D4B10DE42EE8}" destId="{23406891-DD65-4E71-B005-C8306445EFCC}" srcOrd="6" destOrd="0" presId="urn:microsoft.com/office/officeart/2005/8/layout/radial1"/>
    <dgm:cxn modelId="{8E39E1AD-C7AE-4B73-A434-4B92A9768BFE}" type="presParOf" srcId="{442C24D0-BE75-4825-96C6-D4B10DE42EE8}" destId="{35976DC7-362E-438C-94B1-68B371861206}" srcOrd="7" destOrd="0" presId="urn:microsoft.com/office/officeart/2005/8/layout/radial1"/>
    <dgm:cxn modelId="{C580EF12-5D55-4473-B71B-A70063042DE4}" type="presParOf" srcId="{35976DC7-362E-438C-94B1-68B371861206}" destId="{04899212-0B04-4E24-919D-65A78DEA04E2}" srcOrd="0" destOrd="0" presId="urn:microsoft.com/office/officeart/2005/8/layout/radial1"/>
    <dgm:cxn modelId="{84BD2A06-E872-40F2-B0BD-843A5C771C96}" type="presParOf" srcId="{442C24D0-BE75-4825-96C6-D4B10DE42EE8}" destId="{57986688-623F-46B6-9759-65C2C92CCC34}" srcOrd="8" destOrd="0" presId="urn:microsoft.com/office/officeart/2005/8/layout/radial1"/>
    <dgm:cxn modelId="{95C6DAEC-E1FB-4B13-B099-45E044DB1A53}" type="presParOf" srcId="{442C24D0-BE75-4825-96C6-D4B10DE42EE8}" destId="{8174CBFB-E102-4AD8-BC7B-09723189A9BA}" srcOrd="9" destOrd="0" presId="urn:microsoft.com/office/officeart/2005/8/layout/radial1"/>
    <dgm:cxn modelId="{1C05F149-E34B-449E-8BA2-5D8F325EB469}" type="presParOf" srcId="{8174CBFB-E102-4AD8-BC7B-09723189A9BA}" destId="{7B3C7F41-14E2-4811-AEBE-FE3B1C4415DC}" srcOrd="0" destOrd="0" presId="urn:microsoft.com/office/officeart/2005/8/layout/radial1"/>
    <dgm:cxn modelId="{496D0B35-2E34-4A49-896F-0A0E672EF07D}" type="presParOf" srcId="{442C24D0-BE75-4825-96C6-D4B10DE42EE8}" destId="{C8238908-92A6-4443-A03C-C8897A81D36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E29D5-FE00-43DF-A71B-4F851DA2DBD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88B340-B6DD-4E27-89A0-86302DA868B3}">
      <dgm:prSet phldrT="[Texto]"/>
      <dgm:spPr/>
      <dgm:t>
        <a:bodyPr/>
        <a:lstStyle/>
        <a:p>
          <a:r>
            <a:rPr lang="es-ES" dirty="0" smtClean="0"/>
            <a:t>Volumen</a:t>
          </a:r>
          <a:endParaRPr lang="es-ES" dirty="0"/>
        </a:p>
      </dgm:t>
    </dgm:pt>
    <dgm:pt modelId="{0DC32EAE-4A88-41B2-BD36-091AD6623BDD}" type="parTrans" cxnId="{9EAFD4E3-E456-4302-82AC-3108FD113823}">
      <dgm:prSet/>
      <dgm:spPr/>
      <dgm:t>
        <a:bodyPr/>
        <a:lstStyle/>
        <a:p>
          <a:endParaRPr lang="es-ES"/>
        </a:p>
      </dgm:t>
    </dgm:pt>
    <dgm:pt modelId="{7ADCE007-1737-417E-899E-028EAF3C9FD5}" type="sibTrans" cxnId="{9EAFD4E3-E456-4302-82AC-3108FD113823}">
      <dgm:prSet/>
      <dgm:spPr/>
      <dgm:t>
        <a:bodyPr/>
        <a:lstStyle/>
        <a:p>
          <a:endParaRPr lang="es-ES"/>
        </a:p>
      </dgm:t>
    </dgm:pt>
    <dgm:pt modelId="{CD107CD5-63C1-46A2-A015-3F42AC9F0B20}">
      <dgm:prSet phldrT="[Texto]"/>
      <dgm:spPr/>
      <dgm:t>
        <a:bodyPr/>
        <a:lstStyle/>
        <a:p>
          <a:r>
            <a:rPr lang="es-ES" dirty="0" smtClean="0"/>
            <a:t>Crecimiento exponencial </a:t>
          </a:r>
          <a:endParaRPr lang="es-ES" dirty="0"/>
        </a:p>
      </dgm:t>
    </dgm:pt>
    <dgm:pt modelId="{A5801D53-DBBA-4CE0-A757-24E3B8FABD12}" type="parTrans" cxnId="{2B4FA664-CFF9-4F04-AA36-47CB030FFCC8}">
      <dgm:prSet/>
      <dgm:spPr/>
      <dgm:t>
        <a:bodyPr/>
        <a:lstStyle/>
        <a:p>
          <a:endParaRPr lang="es-ES"/>
        </a:p>
      </dgm:t>
    </dgm:pt>
    <dgm:pt modelId="{40567CF5-77FF-4037-853A-12C093ABDA4C}" type="sibTrans" cxnId="{2B4FA664-CFF9-4F04-AA36-47CB030FFCC8}">
      <dgm:prSet/>
      <dgm:spPr/>
      <dgm:t>
        <a:bodyPr/>
        <a:lstStyle/>
        <a:p>
          <a:endParaRPr lang="es-ES"/>
        </a:p>
      </dgm:t>
    </dgm:pt>
    <dgm:pt modelId="{7D36C557-74C2-4BD7-8572-20DBF271748E}">
      <dgm:prSet phldrT="[Texto]"/>
      <dgm:spPr/>
      <dgm:t>
        <a:bodyPr/>
        <a:lstStyle/>
        <a:p>
          <a:r>
            <a:rPr lang="es-ES" dirty="0" smtClean="0"/>
            <a:t>Datos continuos</a:t>
          </a:r>
          <a:endParaRPr lang="es-ES" dirty="0"/>
        </a:p>
      </dgm:t>
    </dgm:pt>
    <dgm:pt modelId="{FD561C14-F22D-4BC3-AA5F-44FAE4C4D118}" type="parTrans" cxnId="{A6D48554-98A0-42F3-85AC-818DF89823C4}">
      <dgm:prSet/>
      <dgm:spPr/>
      <dgm:t>
        <a:bodyPr/>
        <a:lstStyle/>
        <a:p>
          <a:endParaRPr lang="es-ES"/>
        </a:p>
      </dgm:t>
    </dgm:pt>
    <dgm:pt modelId="{426E1A39-AEF8-4E2E-ADF1-A51EA8EF2228}" type="sibTrans" cxnId="{A6D48554-98A0-42F3-85AC-818DF89823C4}">
      <dgm:prSet/>
      <dgm:spPr/>
      <dgm:t>
        <a:bodyPr/>
        <a:lstStyle/>
        <a:p>
          <a:endParaRPr lang="es-ES"/>
        </a:p>
      </dgm:t>
    </dgm:pt>
    <dgm:pt modelId="{0D0227F3-9044-48AE-934E-F45997CCF796}">
      <dgm:prSet phldrT="[Texto]"/>
      <dgm:spPr/>
      <dgm:t>
        <a:bodyPr/>
        <a:lstStyle/>
        <a:p>
          <a:r>
            <a:rPr lang="es-ES" dirty="0" smtClean="0"/>
            <a:t>Variedad</a:t>
          </a:r>
          <a:endParaRPr lang="es-ES" dirty="0"/>
        </a:p>
      </dgm:t>
    </dgm:pt>
    <dgm:pt modelId="{2EFDC98F-0338-4AA5-B754-ED2DCE73C359}" type="parTrans" cxnId="{486B72BA-2D51-4A63-AC00-9261A29AF027}">
      <dgm:prSet/>
      <dgm:spPr/>
      <dgm:t>
        <a:bodyPr/>
        <a:lstStyle/>
        <a:p>
          <a:endParaRPr lang="es-ES"/>
        </a:p>
      </dgm:t>
    </dgm:pt>
    <dgm:pt modelId="{97844980-8AD5-4827-808D-4831D56AE98D}" type="sibTrans" cxnId="{486B72BA-2D51-4A63-AC00-9261A29AF027}">
      <dgm:prSet/>
      <dgm:spPr/>
      <dgm:t>
        <a:bodyPr/>
        <a:lstStyle/>
        <a:p>
          <a:endParaRPr lang="es-ES"/>
        </a:p>
      </dgm:t>
    </dgm:pt>
    <dgm:pt modelId="{3FE5659D-07ED-4CF1-9B51-9EE141641309}">
      <dgm:prSet phldrT="[Texto]"/>
      <dgm:spPr/>
      <dgm:t>
        <a:bodyPr/>
        <a:lstStyle/>
        <a:p>
          <a:r>
            <a:rPr lang="es-ES" dirty="0" smtClean="0"/>
            <a:t>Bases de Datos/hojas de cálculo/</a:t>
          </a:r>
          <a:r>
            <a:rPr lang="es-ES" dirty="0" err="1" smtClean="0"/>
            <a:t>csv</a:t>
          </a:r>
          <a:r>
            <a:rPr lang="es-ES" dirty="0" smtClean="0"/>
            <a:t>/</a:t>
          </a:r>
          <a:r>
            <a:rPr lang="es-ES" dirty="0" err="1" smtClean="0"/>
            <a:t>ods</a:t>
          </a:r>
          <a:r>
            <a:rPr lang="es-ES" dirty="0" smtClean="0"/>
            <a:t>…</a:t>
          </a:r>
          <a:endParaRPr lang="es-ES" dirty="0"/>
        </a:p>
      </dgm:t>
    </dgm:pt>
    <dgm:pt modelId="{F2849A4C-78A9-4350-8DC6-0745C10D65F7}" type="parTrans" cxnId="{03CEB069-7DBF-4BB3-A353-172B4975A112}">
      <dgm:prSet/>
      <dgm:spPr/>
      <dgm:t>
        <a:bodyPr/>
        <a:lstStyle/>
        <a:p>
          <a:endParaRPr lang="es-ES"/>
        </a:p>
      </dgm:t>
    </dgm:pt>
    <dgm:pt modelId="{9116E3BE-6361-477D-9298-F8C40FC538A8}" type="sibTrans" cxnId="{03CEB069-7DBF-4BB3-A353-172B4975A112}">
      <dgm:prSet/>
      <dgm:spPr/>
      <dgm:t>
        <a:bodyPr/>
        <a:lstStyle/>
        <a:p>
          <a:endParaRPr lang="es-ES"/>
        </a:p>
      </dgm:t>
    </dgm:pt>
    <dgm:pt modelId="{D518612B-E193-4C88-A607-7484555C02BA}">
      <dgm:prSet phldrT="[Texto]"/>
      <dgm:spPr/>
      <dgm:t>
        <a:bodyPr/>
        <a:lstStyle/>
        <a:p>
          <a:r>
            <a:rPr lang="es-ES" dirty="0" smtClean="0"/>
            <a:t>Documentos </a:t>
          </a:r>
          <a:r>
            <a:rPr lang="es-ES" dirty="0" err="1" smtClean="0"/>
            <a:t>xml</a:t>
          </a:r>
          <a:r>
            <a:rPr lang="es-ES" dirty="0" smtClean="0"/>
            <a:t> / páginas web…</a:t>
          </a:r>
          <a:endParaRPr lang="es-ES" dirty="0"/>
        </a:p>
      </dgm:t>
    </dgm:pt>
    <dgm:pt modelId="{F3E50832-6361-4405-9414-34D66E695256}" type="parTrans" cxnId="{ECD77836-7CC7-4A1E-8404-8A525727BDEA}">
      <dgm:prSet/>
      <dgm:spPr/>
      <dgm:t>
        <a:bodyPr/>
        <a:lstStyle/>
        <a:p>
          <a:endParaRPr lang="es-ES"/>
        </a:p>
      </dgm:t>
    </dgm:pt>
    <dgm:pt modelId="{0317954F-2518-4D50-97C4-99DACFBF1ECD}" type="sibTrans" cxnId="{ECD77836-7CC7-4A1E-8404-8A525727BDEA}">
      <dgm:prSet/>
      <dgm:spPr/>
      <dgm:t>
        <a:bodyPr/>
        <a:lstStyle/>
        <a:p>
          <a:endParaRPr lang="es-ES"/>
        </a:p>
      </dgm:t>
    </dgm:pt>
    <dgm:pt modelId="{867E3FA4-64A7-4E69-868D-FFFD456FA7A8}">
      <dgm:prSet phldrT="[Texto]"/>
      <dgm:spPr/>
      <dgm:t>
        <a:bodyPr/>
        <a:lstStyle/>
        <a:p>
          <a:r>
            <a:rPr lang="es-ES" dirty="0" smtClean="0"/>
            <a:t>Velocidad</a:t>
          </a:r>
          <a:endParaRPr lang="es-ES" dirty="0"/>
        </a:p>
      </dgm:t>
    </dgm:pt>
    <dgm:pt modelId="{82FD1A53-B970-492C-AB3C-E69D3E02C40C}" type="parTrans" cxnId="{EA5FB75A-ECC7-48C6-9440-6E702C033934}">
      <dgm:prSet/>
      <dgm:spPr/>
      <dgm:t>
        <a:bodyPr/>
        <a:lstStyle/>
        <a:p>
          <a:endParaRPr lang="es-ES"/>
        </a:p>
      </dgm:t>
    </dgm:pt>
    <dgm:pt modelId="{A01B78B8-BCE2-4BB7-B63E-3ABD837CC548}" type="sibTrans" cxnId="{EA5FB75A-ECC7-48C6-9440-6E702C033934}">
      <dgm:prSet/>
      <dgm:spPr/>
      <dgm:t>
        <a:bodyPr/>
        <a:lstStyle/>
        <a:p>
          <a:endParaRPr lang="es-ES"/>
        </a:p>
      </dgm:t>
    </dgm:pt>
    <dgm:pt modelId="{BA314B78-3CAE-4F33-9A20-FF985A9E3F3F}">
      <dgm:prSet phldrT="[Texto]"/>
      <dgm:spPr/>
      <dgm:t>
        <a:bodyPr/>
        <a:lstStyle/>
        <a:p>
          <a:r>
            <a:rPr lang="es-ES" dirty="0" smtClean="0"/>
            <a:t>De carga</a:t>
          </a:r>
          <a:endParaRPr lang="es-ES" dirty="0"/>
        </a:p>
      </dgm:t>
    </dgm:pt>
    <dgm:pt modelId="{63DC5A58-D00F-49DF-BC03-D897DBCB5EEC}" type="parTrans" cxnId="{EDCF2EE9-EE69-485E-A5CB-68C357946AB1}">
      <dgm:prSet/>
      <dgm:spPr/>
      <dgm:t>
        <a:bodyPr/>
        <a:lstStyle/>
        <a:p>
          <a:endParaRPr lang="es-ES"/>
        </a:p>
      </dgm:t>
    </dgm:pt>
    <dgm:pt modelId="{4468E300-3E19-491B-A94D-AF2D4D3533C3}" type="sibTrans" cxnId="{EDCF2EE9-EE69-485E-A5CB-68C357946AB1}">
      <dgm:prSet/>
      <dgm:spPr/>
      <dgm:t>
        <a:bodyPr/>
        <a:lstStyle/>
        <a:p>
          <a:endParaRPr lang="es-ES"/>
        </a:p>
      </dgm:t>
    </dgm:pt>
    <dgm:pt modelId="{240882F4-7572-409B-8A43-4E69BD1C523D}">
      <dgm:prSet phldrT="[Texto]"/>
      <dgm:spPr/>
      <dgm:t>
        <a:bodyPr/>
        <a:lstStyle/>
        <a:p>
          <a:r>
            <a:rPr lang="es-ES" dirty="0" smtClean="0"/>
            <a:t>De procesamiento</a:t>
          </a:r>
          <a:endParaRPr lang="es-ES" dirty="0"/>
        </a:p>
      </dgm:t>
    </dgm:pt>
    <dgm:pt modelId="{00E9E4F9-7F33-4D66-83B8-7CF2CBAF3D39}" type="parTrans" cxnId="{7DC9205A-BA1C-437F-B322-D35E39E6ED13}">
      <dgm:prSet/>
      <dgm:spPr/>
      <dgm:t>
        <a:bodyPr/>
        <a:lstStyle/>
        <a:p>
          <a:endParaRPr lang="es-ES"/>
        </a:p>
      </dgm:t>
    </dgm:pt>
    <dgm:pt modelId="{690A8F5A-03A3-44E6-8C3B-189F398E2080}" type="sibTrans" cxnId="{7DC9205A-BA1C-437F-B322-D35E39E6ED13}">
      <dgm:prSet/>
      <dgm:spPr/>
      <dgm:t>
        <a:bodyPr/>
        <a:lstStyle/>
        <a:p>
          <a:endParaRPr lang="es-ES"/>
        </a:p>
      </dgm:t>
    </dgm:pt>
    <dgm:pt modelId="{FB56537F-57E0-4D0E-8601-5D877E8B6CAA}">
      <dgm:prSet phldrT="[Texto]"/>
      <dgm:spPr/>
      <dgm:t>
        <a:bodyPr/>
        <a:lstStyle/>
        <a:p>
          <a:r>
            <a:rPr lang="es-ES" dirty="0" smtClean="0"/>
            <a:t>Vídeos, audios, imágenes, informes…</a:t>
          </a:r>
          <a:endParaRPr lang="es-ES" dirty="0"/>
        </a:p>
      </dgm:t>
    </dgm:pt>
    <dgm:pt modelId="{43C62F20-DDDE-4A2D-BE90-B00E8A2C2A3A}" type="parTrans" cxnId="{15361A10-E99A-4DEC-9754-F30AC1A2D3C8}">
      <dgm:prSet/>
      <dgm:spPr/>
      <dgm:t>
        <a:bodyPr/>
        <a:lstStyle/>
        <a:p>
          <a:endParaRPr lang="es-ES"/>
        </a:p>
      </dgm:t>
    </dgm:pt>
    <dgm:pt modelId="{3CF0B5F1-9485-45C1-887F-9A1841F75F31}" type="sibTrans" cxnId="{15361A10-E99A-4DEC-9754-F30AC1A2D3C8}">
      <dgm:prSet/>
      <dgm:spPr/>
      <dgm:t>
        <a:bodyPr/>
        <a:lstStyle/>
        <a:p>
          <a:endParaRPr lang="es-ES"/>
        </a:p>
      </dgm:t>
    </dgm:pt>
    <dgm:pt modelId="{8D51358E-BF6F-4859-A57F-91E8C7E7C60B}" type="pres">
      <dgm:prSet presAssocID="{299E29D5-FE00-43DF-A71B-4F851DA2DB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1471CE-166C-4082-AFF4-D3BC15296C2E}" type="pres">
      <dgm:prSet presAssocID="{0988B340-B6DD-4E27-89A0-86302DA868B3}" presName="composite" presStyleCnt="0"/>
      <dgm:spPr/>
    </dgm:pt>
    <dgm:pt modelId="{4AF5AC6A-7185-4FB1-8D53-868D5E87B50C}" type="pres">
      <dgm:prSet presAssocID="{0988B340-B6DD-4E27-89A0-86302DA868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E02D2B-B897-48CF-9198-F6E138F62F83}" type="pres">
      <dgm:prSet presAssocID="{0988B340-B6DD-4E27-89A0-86302DA868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4A857-F663-4E30-8A12-09B29715F0E9}" type="pres">
      <dgm:prSet presAssocID="{7ADCE007-1737-417E-899E-028EAF3C9FD5}" presName="sp" presStyleCnt="0"/>
      <dgm:spPr/>
    </dgm:pt>
    <dgm:pt modelId="{81E4BD60-F536-4203-B6B5-3DA11A2F3F27}" type="pres">
      <dgm:prSet presAssocID="{0D0227F3-9044-48AE-934E-F45997CCF796}" presName="composite" presStyleCnt="0"/>
      <dgm:spPr/>
    </dgm:pt>
    <dgm:pt modelId="{9DE334F3-534A-4253-8481-05F56D1BEC41}" type="pres">
      <dgm:prSet presAssocID="{0D0227F3-9044-48AE-934E-F45997CCF7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2D5FB-D75B-44FA-82D5-01310788AF7A}" type="pres">
      <dgm:prSet presAssocID="{0D0227F3-9044-48AE-934E-F45997CCF796}" presName="descendantText" presStyleLbl="alignAcc1" presStyleIdx="1" presStyleCnt="3" custLinFactNeighborY="46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03B1E-A116-49BF-B102-B864A2F568A1}" type="pres">
      <dgm:prSet presAssocID="{97844980-8AD5-4827-808D-4831D56AE98D}" presName="sp" presStyleCnt="0"/>
      <dgm:spPr/>
    </dgm:pt>
    <dgm:pt modelId="{6DE3F4A6-9A89-454B-864F-63922EF458B9}" type="pres">
      <dgm:prSet presAssocID="{867E3FA4-64A7-4E69-868D-FFFD456FA7A8}" presName="composite" presStyleCnt="0"/>
      <dgm:spPr/>
    </dgm:pt>
    <dgm:pt modelId="{5374F07D-7F9B-4977-B1DB-024C931BE1F3}" type="pres">
      <dgm:prSet presAssocID="{867E3FA4-64A7-4E69-868D-FFFD456FA7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ABF21-E61E-40DC-B954-3482E692D60E}" type="pres">
      <dgm:prSet presAssocID="{867E3FA4-64A7-4E69-868D-FFFD456FA7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C9205A-BA1C-437F-B322-D35E39E6ED13}" srcId="{867E3FA4-64A7-4E69-868D-FFFD456FA7A8}" destId="{240882F4-7572-409B-8A43-4E69BD1C523D}" srcOrd="1" destOrd="0" parTransId="{00E9E4F9-7F33-4D66-83B8-7CF2CBAF3D39}" sibTransId="{690A8F5A-03A3-44E6-8C3B-189F398E2080}"/>
    <dgm:cxn modelId="{7F5F77BD-2E95-4521-B310-681EE0610F69}" type="presOf" srcId="{CD107CD5-63C1-46A2-A015-3F42AC9F0B20}" destId="{99E02D2B-B897-48CF-9198-F6E138F62F83}" srcOrd="0" destOrd="0" presId="urn:microsoft.com/office/officeart/2005/8/layout/chevron2"/>
    <dgm:cxn modelId="{080EC4E7-61D0-4969-9874-8A7012BB3F68}" type="presOf" srcId="{D518612B-E193-4C88-A607-7484555C02BA}" destId="{1E72D5FB-D75B-44FA-82D5-01310788AF7A}" srcOrd="0" destOrd="1" presId="urn:microsoft.com/office/officeart/2005/8/layout/chevron2"/>
    <dgm:cxn modelId="{63CC4323-1AD2-46B4-8194-AC20C03B2323}" type="presOf" srcId="{BA314B78-3CAE-4F33-9A20-FF985A9E3F3F}" destId="{AABABF21-E61E-40DC-B954-3482E692D60E}" srcOrd="0" destOrd="0" presId="urn:microsoft.com/office/officeart/2005/8/layout/chevron2"/>
    <dgm:cxn modelId="{7988D5AD-425A-4924-BAC3-39939DB2350A}" type="presOf" srcId="{0988B340-B6DD-4E27-89A0-86302DA868B3}" destId="{4AF5AC6A-7185-4FB1-8D53-868D5E87B50C}" srcOrd="0" destOrd="0" presId="urn:microsoft.com/office/officeart/2005/8/layout/chevron2"/>
    <dgm:cxn modelId="{15361A10-E99A-4DEC-9754-F30AC1A2D3C8}" srcId="{0D0227F3-9044-48AE-934E-F45997CCF796}" destId="{FB56537F-57E0-4D0E-8601-5D877E8B6CAA}" srcOrd="2" destOrd="0" parTransId="{43C62F20-DDDE-4A2D-BE90-B00E8A2C2A3A}" sibTransId="{3CF0B5F1-9485-45C1-887F-9A1841F75F31}"/>
    <dgm:cxn modelId="{9EAFD4E3-E456-4302-82AC-3108FD113823}" srcId="{299E29D5-FE00-43DF-A71B-4F851DA2DBD8}" destId="{0988B340-B6DD-4E27-89A0-86302DA868B3}" srcOrd="0" destOrd="0" parTransId="{0DC32EAE-4A88-41B2-BD36-091AD6623BDD}" sibTransId="{7ADCE007-1737-417E-899E-028EAF3C9FD5}"/>
    <dgm:cxn modelId="{3E06A0A0-8F5F-4139-8B41-91B917F27785}" type="presOf" srcId="{867E3FA4-64A7-4E69-868D-FFFD456FA7A8}" destId="{5374F07D-7F9B-4977-B1DB-024C931BE1F3}" srcOrd="0" destOrd="0" presId="urn:microsoft.com/office/officeart/2005/8/layout/chevron2"/>
    <dgm:cxn modelId="{A0E5BA68-64FC-4386-A61E-4DE32BBD6BBA}" type="presOf" srcId="{3FE5659D-07ED-4CF1-9B51-9EE141641309}" destId="{1E72D5FB-D75B-44FA-82D5-01310788AF7A}" srcOrd="0" destOrd="0" presId="urn:microsoft.com/office/officeart/2005/8/layout/chevron2"/>
    <dgm:cxn modelId="{C92A10C9-B085-4DF1-82B8-4B693D047561}" type="presOf" srcId="{7D36C557-74C2-4BD7-8572-20DBF271748E}" destId="{99E02D2B-B897-48CF-9198-F6E138F62F83}" srcOrd="0" destOrd="1" presId="urn:microsoft.com/office/officeart/2005/8/layout/chevron2"/>
    <dgm:cxn modelId="{EDCF2EE9-EE69-485E-A5CB-68C357946AB1}" srcId="{867E3FA4-64A7-4E69-868D-FFFD456FA7A8}" destId="{BA314B78-3CAE-4F33-9A20-FF985A9E3F3F}" srcOrd="0" destOrd="0" parTransId="{63DC5A58-D00F-49DF-BC03-D897DBCB5EEC}" sibTransId="{4468E300-3E19-491B-A94D-AF2D4D3533C3}"/>
    <dgm:cxn modelId="{486B72BA-2D51-4A63-AC00-9261A29AF027}" srcId="{299E29D5-FE00-43DF-A71B-4F851DA2DBD8}" destId="{0D0227F3-9044-48AE-934E-F45997CCF796}" srcOrd="1" destOrd="0" parTransId="{2EFDC98F-0338-4AA5-B754-ED2DCE73C359}" sibTransId="{97844980-8AD5-4827-808D-4831D56AE98D}"/>
    <dgm:cxn modelId="{A6D48554-98A0-42F3-85AC-818DF89823C4}" srcId="{0988B340-B6DD-4E27-89A0-86302DA868B3}" destId="{7D36C557-74C2-4BD7-8572-20DBF271748E}" srcOrd="1" destOrd="0" parTransId="{FD561C14-F22D-4BC3-AA5F-44FAE4C4D118}" sibTransId="{426E1A39-AEF8-4E2E-ADF1-A51EA8EF2228}"/>
    <dgm:cxn modelId="{F961E112-EE85-429B-A9A8-7ADFFB417EF8}" type="presOf" srcId="{299E29D5-FE00-43DF-A71B-4F851DA2DBD8}" destId="{8D51358E-BF6F-4859-A57F-91E8C7E7C60B}" srcOrd="0" destOrd="0" presId="urn:microsoft.com/office/officeart/2005/8/layout/chevron2"/>
    <dgm:cxn modelId="{ECD77836-7CC7-4A1E-8404-8A525727BDEA}" srcId="{0D0227F3-9044-48AE-934E-F45997CCF796}" destId="{D518612B-E193-4C88-A607-7484555C02BA}" srcOrd="1" destOrd="0" parTransId="{F3E50832-6361-4405-9414-34D66E695256}" sibTransId="{0317954F-2518-4D50-97C4-99DACFBF1ECD}"/>
    <dgm:cxn modelId="{34E0F9E3-3929-4C6A-9A70-BBA574DA4CCA}" type="presOf" srcId="{0D0227F3-9044-48AE-934E-F45997CCF796}" destId="{9DE334F3-534A-4253-8481-05F56D1BEC41}" srcOrd="0" destOrd="0" presId="urn:microsoft.com/office/officeart/2005/8/layout/chevron2"/>
    <dgm:cxn modelId="{03CEB069-7DBF-4BB3-A353-172B4975A112}" srcId="{0D0227F3-9044-48AE-934E-F45997CCF796}" destId="{3FE5659D-07ED-4CF1-9B51-9EE141641309}" srcOrd="0" destOrd="0" parTransId="{F2849A4C-78A9-4350-8DC6-0745C10D65F7}" sibTransId="{9116E3BE-6361-477D-9298-F8C40FC538A8}"/>
    <dgm:cxn modelId="{EA5FB75A-ECC7-48C6-9440-6E702C033934}" srcId="{299E29D5-FE00-43DF-A71B-4F851DA2DBD8}" destId="{867E3FA4-64A7-4E69-868D-FFFD456FA7A8}" srcOrd="2" destOrd="0" parTransId="{82FD1A53-B970-492C-AB3C-E69D3E02C40C}" sibTransId="{A01B78B8-BCE2-4BB7-B63E-3ABD837CC548}"/>
    <dgm:cxn modelId="{F1736E08-1CBE-4A1D-B25D-5F13BDF6F5DA}" type="presOf" srcId="{240882F4-7572-409B-8A43-4E69BD1C523D}" destId="{AABABF21-E61E-40DC-B954-3482E692D60E}" srcOrd="0" destOrd="1" presId="urn:microsoft.com/office/officeart/2005/8/layout/chevron2"/>
    <dgm:cxn modelId="{2B4FA664-CFF9-4F04-AA36-47CB030FFCC8}" srcId="{0988B340-B6DD-4E27-89A0-86302DA868B3}" destId="{CD107CD5-63C1-46A2-A015-3F42AC9F0B20}" srcOrd="0" destOrd="0" parTransId="{A5801D53-DBBA-4CE0-A757-24E3B8FABD12}" sibTransId="{40567CF5-77FF-4037-853A-12C093ABDA4C}"/>
    <dgm:cxn modelId="{2DFF61DD-60E0-43D9-B7BF-BC1A94E01E07}" type="presOf" srcId="{FB56537F-57E0-4D0E-8601-5D877E8B6CAA}" destId="{1E72D5FB-D75B-44FA-82D5-01310788AF7A}" srcOrd="0" destOrd="2" presId="urn:microsoft.com/office/officeart/2005/8/layout/chevron2"/>
    <dgm:cxn modelId="{60C8AC05-6E62-4B32-9093-644E86C09AE4}" type="presParOf" srcId="{8D51358E-BF6F-4859-A57F-91E8C7E7C60B}" destId="{831471CE-166C-4082-AFF4-D3BC15296C2E}" srcOrd="0" destOrd="0" presId="urn:microsoft.com/office/officeart/2005/8/layout/chevron2"/>
    <dgm:cxn modelId="{A4D3A15D-4479-4ADC-B5AD-5D4A345099CD}" type="presParOf" srcId="{831471CE-166C-4082-AFF4-D3BC15296C2E}" destId="{4AF5AC6A-7185-4FB1-8D53-868D5E87B50C}" srcOrd="0" destOrd="0" presId="urn:microsoft.com/office/officeart/2005/8/layout/chevron2"/>
    <dgm:cxn modelId="{D986F781-4B20-4C1F-A404-F9993CFE2C20}" type="presParOf" srcId="{831471CE-166C-4082-AFF4-D3BC15296C2E}" destId="{99E02D2B-B897-48CF-9198-F6E138F62F83}" srcOrd="1" destOrd="0" presId="urn:microsoft.com/office/officeart/2005/8/layout/chevron2"/>
    <dgm:cxn modelId="{68019774-4FEC-48CF-9CBB-45E7503FF67B}" type="presParOf" srcId="{8D51358E-BF6F-4859-A57F-91E8C7E7C60B}" destId="{3624A857-F663-4E30-8A12-09B29715F0E9}" srcOrd="1" destOrd="0" presId="urn:microsoft.com/office/officeart/2005/8/layout/chevron2"/>
    <dgm:cxn modelId="{2A0E243B-03C4-4D6E-8E0C-754146DA6B72}" type="presParOf" srcId="{8D51358E-BF6F-4859-A57F-91E8C7E7C60B}" destId="{81E4BD60-F536-4203-B6B5-3DA11A2F3F27}" srcOrd="2" destOrd="0" presId="urn:microsoft.com/office/officeart/2005/8/layout/chevron2"/>
    <dgm:cxn modelId="{BEDFDE38-7E60-46A4-9FAD-4AEF9C051A8F}" type="presParOf" srcId="{81E4BD60-F536-4203-B6B5-3DA11A2F3F27}" destId="{9DE334F3-534A-4253-8481-05F56D1BEC41}" srcOrd="0" destOrd="0" presId="urn:microsoft.com/office/officeart/2005/8/layout/chevron2"/>
    <dgm:cxn modelId="{91DE6713-C3D5-450F-89D4-F4E08F766C60}" type="presParOf" srcId="{81E4BD60-F536-4203-B6B5-3DA11A2F3F27}" destId="{1E72D5FB-D75B-44FA-82D5-01310788AF7A}" srcOrd="1" destOrd="0" presId="urn:microsoft.com/office/officeart/2005/8/layout/chevron2"/>
    <dgm:cxn modelId="{406F78B7-19BA-40FE-B5F1-8E06FB774524}" type="presParOf" srcId="{8D51358E-BF6F-4859-A57F-91E8C7E7C60B}" destId="{7BF03B1E-A116-49BF-B102-B864A2F568A1}" srcOrd="3" destOrd="0" presId="urn:microsoft.com/office/officeart/2005/8/layout/chevron2"/>
    <dgm:cxn modelId="{51305E1B-762F-4E97-BF88-8461A7199F7A}" type="presParOf" srcId="{8D51358E-BF6F-4859-A57F-91E8C7E7C60B}" destId="{6DE3F4A6-9A89-454B-864F-63922EF458B9}" srcOrd="4" destOrd="0" presId="urn:microsoft.com/office/officeart/2005/8/layout/chevron2"/>
    <dgm:cxn modelId="{86E3BCE7-33C8-4597-80C5-C1C1C7B5656D}" type="presParOf" srcId="{6DE3F4A6-9A89-454B-864F-63922EF458B9}" destId="{5374F07D-7F9B-4977-B1DB-024C931BE1F3}" srcOrd="0" destOrd="0" presId="urn:microsoft.com/office/officeart/2005/8/layout/chevron2"/>
    <dgm:cxn modelId="{7A12F927-3B53-47AF-8ACC-BC3590DA69DD}" type="presParOf" srcId="{6DE3F4A6-9A89-454B-864F-63922EF458B9}" destId="{AABABF21-E61E-40DC-B954-3482E692D6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E29D5-FE00-43DF-A71B-4F851DA2DBD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88B340-B6DD-4E27-89A0-86302DA868B3}">
      <dgm:prSet phldrT="[Texto]"/>
      <dgm:spPr/>
      <dgm:t>
        <a:bodyPr/>
        <a:lstStyle/>
        <a:p>
          <a:r>
            <a:rPr lang="es-ES" dirty="0" smtClean="0"/>
            <a:t>Volumen</a:t>
          </a:r>
          <a:endParaRPr lang="es-ES" dirty="0"/>
        </a:p>
      </dgm:t>
    </dgm:pt>
    <dgm:pt modelId="{0DC32EAE-4A88-41B2-BD36-091AD6623BDD}" type="parTrans" cxnId="{9EAFD4E3-E456-4302-82AC-3108FD113823}">
      <dgm:prSet/>
      <dgm:spPr/>
      <dgm:t>
        <a:bodyPr/>
        <a:lstStyle/>
        <a:p>
          <a:endParaRPr lang="es-ES"/>
        </a:p>
      </dgm:t>
    </dgm:pt>
    <dgm:pt modelId="{7ADCE007-1737-417E-899E-028EAF3C9FD5}" type="sibTrans" cxnId="{9EAFD4E3-E456-4302-82AC-3108FD113823}">
      <dgm:prSet/>
      <dgm:spPr/>
      <dgm:t>
        <a:bodyPr/>
        <a:lstStyle/>
        <a:p>
          <a:endParaRPr lang="es-ES"/>
        </a:p>
      </dgm:t>
    </dgm:pt>
    <dgm:pt modelId="{CD107CD5-63C1-46A2-A015-3F42AC9F0B20}">
      <dgm:prSet phldrT="[Texto]"/>
      <dgm:spPr/>
      <dgm:t>
        <a:bodyPr/>
        <a:lstStyle/>
        <a:p>
          <a:r>
            <a:rPr lang="es-ES" dirty="0" smtClean="0"/>
            <a:t>Crecimiento exponencial </a:t>
          </a:r>
          <a:endParaRPr lang="es-ES" dirty="0"/>
        </a:p>
      </dgm:t>
    </dgm:pt>
    <dgm:pt modelId="{A5801D53-DBBA-4CE0-A757-24E3B8FABD12}" type="parTrans" cxnId="{2B4FA664-CFF9-4F04-AA36-47CB030FFCC8}">
      <dgm:prSet/>
      <dgm:spPr/>
      <dgm:t>
        <a:bodyPr/>
        <a:lstStyle/>
        <a:p>
          <a:endParaRPr lang="es-ES"/>
        </a:p>
      </dgm:t>
    </dgm:pt>
    <dgm:pt modelId="{40567CF5-77FF-4037-853A-12C093ABDA4C}" type="sibTrans" cxnId="{2B4FA664-CFF9-4F04-AA36-47CB030FFCC8}">
      <dgm:prSet/>
      <dgm:spPr/>
      <dgm:t>
        <a:bodyPr/>
        <a:lstStyle/>
        <a:p>
          <a:endParaRPr lang="es-ES"/>
        </a:p>
      </dgm:t>
    </dgm:pt>
    <dgm:pt modelId="{7D36C557-74C2-4BD7-8572-20DBF271748E}">
      <dgm:prSet phldrT="[Texto]"/>
      <dgm:spPr/>
      <dgm:t>
        <a:bodyPr/>
        <a:lstStyle/>
        <a:p>
          <a:r>
            <a:rPr lang="es-ES" dirty="0" smtClean="0"/>
            <a:t>Datos continuos</a:t>
          </a:r>
          <a:endParaRPr lang="es-ES" dirty="0"/>
        </a:p>
      </dgm:t>
    </dgm:pt>
    <dgm:pt modelId="{FD561C14-F22D-4BC3-AA5F-44FAE4C4D118}" type="parTrans" cxnId="{A6D48554-98A0-42F3-85AC-818DF89823C4}">
      <dgm:prSet/>
      <dgm:spPr/>
      <dgm:t>
        <a:bodyPr/>
        <a:lstStyle/>
        <a:p>
          <a:endParaRPr lang="es-ES"/>
        </a:p>
      </dgm:t>
    </dgm:pt>
    <dgm:pt modelId="{426E1A39-AEF8-4E2E-ADF1-A51EA8EF2228}" type="sibTrans" cxnId="{A6D48554-98A0-42F3-85AC-818DF89823C4}">
      <dgm:prSet/>
      <dgm:spPr/>
      <dgm:t>
        <a:bodyPr/>
        <a:lstStyle/>
        <a:p>
          <a:endParaRPr lang="es-ES"/>
        </a:p>
      </dgm:t>
    </dgm:pt>
    <dgm:pt modelId="{0D0227F3-9044-48AE-934E-F45997CCF796}">
      <dgm:prSet phldrT="[Texto]"/>
      <dgm:spPr/>
      <dgm:t>
        <a:bodyPr/>
        <a:lstStyle/>
        <a:p>
          <a:r>
            <a:rPr lang="es-ES" dirty="0" smtClean="0"/>
            <a:t>Variedad</a:t>
          </a:r>
          <a:endParaRPr lang="es-ES" dirty="0"/>
        </a:p>
      </dgm:t>
    </dgm:pt>
    <dgm:pt modelId="{2EFDC98F-0338-4AA5-B754-ED2DCE73C359}" type="parTrans" cxnId="{486B72BA-2D51-4A63-AC00-9261A29AF027}">
      <dgm:prSet/>
      <dgm:spPr/>
      <dgm:t>
        <a:bodyPr/>
        <a:lstStyle/>
        <a:p>
          <a:endParaRPr lang="es-ES"/>
        </a:p>
      </dgm:t>
    </dgm:pt>
    <dgm:pt modelId="{97844980-8AD5-4827-808D-4831D56AE98D}" type="sibTrans" cxnId="{486B72BA-2D51-4A63-AC00-9261A29AF027}">
      <dgm:prSet/>
      <dgm:spPr/>
      <dgm:t>
        <a:bodyPr/>
        <a:lstStyle/>
        <a:p>
          <a:endParaRPr lang="es-ES"/>
        </a:p>
      </dgm:t>
    </dgm:pt>
    <dgm:pt modelId="{3FE5659D-07ED-4CF1-9B51-9EE141641309}">
      <dgm:prSet phldrT="[Texto]"/>
      <dgm:spPr/>
      <dgm:t>
        <a:bodyPr/>
        <a:lstStyle/>
        <a:p>
          <a:r>
            <a:rPr lang="es-ES" dirty="0" smtClean="0"/>
            <a:t>Bases de Datos/hojas de cálculo/</a:t>
          </a:r>
          <a:r>
            <a:rPr lang="es-ES" dirty="0" err="1" smtClean="0"/>
            <a:t>csv</a:t>
          </a:r>
          <a:r>
            <a:rPr lang="es-ES" dirty="0" smtClean="0"/>
            <a:t>/</a:t>
          </a:r>
          <a:r>
            <a:rPr lang="es-ES" dirty="0" err="1" smtClean="0"/>
            <a:t>ods</a:t>
          </a:r>
          <a:r>
            <a:rPr lang="es-ES" dirty="0" smtClean="0"/>
            <a:t>…</a:t>
          </a:r>
          <a:endParaRPr lang="es-ES" dirty="0"/>
        </a:p>
      </dgm:t>
    </dgm:pt>
    <dgm:pt modelId="{F2849A4C-78A9-4350-8DC6-0745C10D65F7}" type="parTrans" cxnId="{03CEB069-7DBF-4BB3-A353-172B4975A112}">
      <dgm:prSet/>
      <dgm:spPr/>
      <dgm:t>
        <a:bodyPr/>
        <a:lstStyle/>
        <a:p>
          <a:endParaRPr lang="es-ES"/>
        </a:p>
      </dgm:t>
    </dgm:pt>
    <dgm:pt modelId="{9116E3BE-6361-477D-9298-F8C40FC538A8}" type="sibTrans" cxnId="{03CEB069-7DBF-4BB3-A353-172B4975A112}">
      <dgm:prSet/>
      <dgm:spPr/>
      <dgm:t>
        <a:bodyPr/>
        <a:lstStyle/>
        <a:p>
          <a:endParaRPr lang="es-ES"/>
        </a:p>
      </dgm:t>
    </dgm:pt>
    <dgm:pt modelId="{D518612B-E193-4C88-A607-7484555C02BA}">
      <dgm:prSet phldrT="[Texto]"/>
      <dgm:spPr/>
      <dgm:t>
        <a:bodyPr/>
        <a:lstStyle/>
        <a:p>
          <a:r>
            <a:rPr lang="es-ES" dirty="0" smtClean="0"/>
            <a:t>Documentos </a:t>
          </a:r>
          <a:r>
            <a:rPr lang="es-ES" dirty="0" err="1" smtClean="0"/>
            <a:t>xml</a:t>
          </a:r>
          <a:r>
            <a:rPr lang="es-ES" dirty="0" smtClean="0"/>
            <a:t> / páginas web…</a:t>
          </a:r>
          <a:endParaRPr lang="es-ES" dirty="0"/>
        </a:p>
      </dgm:t>
    </dgm:pt>
    <dgm:pt modelId="{F3E50832-6361-4405-9414-34D66E695256}" type="parTrans" cxnId="{ECD77836-7CC7-4A1E-8404-8A525727BDEA}">
      <dgm:prSet/>
      <dgm:spPr/>
      <dgm:t>
        <a:bodyPr/>
        <a:lstStyle/>
        <a:p>
          <a:endParaRPr lang="es-ES"/>
        </a:p>
      </dgm:t>
    </dgm:pt>
    <dgm:pt modelId="{0317954F-2518-4D50-97C4-99DACFBF1ECD}" type="sibTrans" cxnId="{ECD77836-7CC7-4A1E-8404-8A525727BDEA}">
      <dgm:prSet/>
      <dgm:spPr/>
      <dgm:t>
        <a:bodyPr/>
        <a:lstStyle/>
        <a:p>
          <a:endParaRPr lang="es-ES"/>
        </a:p>
      </dgm:t>
    </dgm:pt>
    <dgm:pt modelId="{867E3FA4-64A7-4E69-868D-FFFD456FA7A8}">
      <dgm:prSet phldrT="[Texto]"/>
      <dgm:spPr/>
      <dgm:t>
        <a:bodyPr/>
        <a:lstStyle/>
        <a:p>
          <a:r>
            <a:rPr lang="es-ES" dirty="0" smtClean="0"/>
            <a:t>Velocidad</a:t>
          </a:r>
          <a:endParaRPr lang="es-ES" dirty="0"/>
        </a:p>
      </dgm:t>
    </dgm:pt>
    <dgm:pt modelId="{82FD1A53-B970-492C-AB3C-E69D3E02C40C}" type="parTrans" cxnId="{EA5FB75A-ECC7-48C6-9440-6E702C033934}">
      <dgm:prSet/>
      <dgm:spPr/>
      <dgm:t>
        <a:bodyPr/>
        <a:lstStyle/>
        <a:p>
          <a:endParaRPr lang="es-ES"/>
        </a:p>
      </dgm:t>
    </dgm:pt>
    <dgm:pt modelId="{A01B78B8-BCE2-4BB7-B63E-3ABD837CC548}" type="sibTrans" cxnId="{EA5FB75A-ECC7-48C6-9440-6E702C033934}">
      <dgm:prSet/>
      <dgm:spPr/>
      <dgm:t>
        <a:bodyPr/>
        <a:lstStyle/>
        <a:p>
          <a:endParaRPr lang="es-ES"/>
        </a:p>
      </dgm:t>
    </dgm:pt>
    <dgm:pt modelId="{BA314B78-3CAE-4F33-9A20-FF985A9E3F3F}">
      <dgm:prSet phldrT="[Texto]"/>
      <dgm:spPr/>
      <dgm:t>
        <a:bodyPr/>
        <a:lstStyle/>
        <a:p>
          <a:r>
            <a:rPr lang="es-ES" dirty="0" smtClean="0"/>
            <a:t>De carga</a:t>
          </a:r>
          <a:endParaRPr lang="es-ES" dirty="0"/>
        </a:p>
      </dgm:t>
    </dgm:pt>
    <dgm:pt modelId="{63DC5A58-D00F-49DF-BC03-D897DBCB5EEC}" type="parTrans" cxnId="{EDCF2EE9-EE69-485E-A5CB-68C357946AB1}">
      <dgm:prSet/>
      <dgm:spPr/>
      <dgm:t>
        <a:bodyPr/>
        <a:lstStyle/>
        <a:p>
          <a:endParaRPr lang="es-ES"/>
        </a:p>
      </dgm:t>
    </dgm:pt>
    <dgm:pt modelId="{4468E300-3E19-491B-A94D-AF2D4D3533C3}" type="sibTrans" cxnId="{EDCF2EE9-EE69-485E-A5CB-68C357946AB1}">
      <dgm:prSet/>
      <dgm:spPr/>
      <dgm:t>
        <a:bodyPr/>
        <a:lstStyle/>
        <a:p>
          <a:endParaRPr lang="es-ES"/>
        </a:p>
      </dgm:t>
    </dgm:pt>
    <dgm:pt modelId="{240882F4-7572-409B-8A43-4E69BD1C523D}">
      <dgm:prSet phldrT="[Texto]"/>
      <dgm:spPr/>
      <dgm:t>
        <a:bodyPr/>
        <a:lstStyle/>
        <a:p>
          <a:r>
            <a:rPr lang="es-ES" dirty="0" smtClean="0"/>
            <a:t>De procesamiento</a:t>
          </a:r>
          <a:endParaRPr lang="es-ES" dirty="0"/>
        </a:p>
      </dgm:t>
    </dgm:pt>
    <dgm:pt modelId="{00E9E4F9-7F33-4D66-83B8-7CF2CBAF3D39}" type="parTrans" cxnId="{7DC9205A-BA1C-437F-B322-D35E39E6ED13}">
      <dgm:prSet/>
      <dgm:spPr/>
      <dgm:t>
        <a:bodyPr/>
        <a:lstStyle/>
        <a:p>
          <a:endParaRPr lang="es-ES"/>
        </a:p>
      </dgm:t>
    </dgm:pt>
    <dgm:pt modelId="{690A8F5A-03A3-44E6-8C3B-189F398E2080}" type="sibTrans" cxnId="{7DC9205A-BA1C-437F-B322-D35E39E6ED13}">
      <dgm:prSet/>
      <dgm:spPr/>
      <dgm:t>
        <a:bodyPr/>
        <a:lstStyle/>
        <a:p>
          <a:endParaRPr lang="es-ES"/>
        </a:p>
      </dgm:t>
    </dgm:pt>
    <dgm:pt modelId="{FB56537F-57E0-4D0E-8601-5D877E8B6CAA}">
      <dgm:prSet phldrT="[Texto]"/>
      <dgm:spPr/>
      <dgm:t>
        <a:bodyPr/>
        <a:lstStyle/>
        <a:p>
          <a:r>
            <a:rPr lang="es-ES" dirty="0" smtClean="0"/>
            <a:t>Vídeos, audios, imágenes, informes…</a:t>
          </a:r>
          <a:endParaRPr lang="es-ES" dirty="0"/>
        </a:p>
      </dgm:t>
    </dgm:pt>
    <dgm:pt modelId="{43C62F20-DDDE-4A2D-BE90-B00E8A2C2A3A}" type="parTrans" cxnId="{15361A10-E99A-4DEC-9754-F30AC1A2D3C8}">
      <dgm:prSet/>
      <dgm:spPr/>
      <dgm:t>
        <a:bodyPr/>
        <a:lstStyle/>
        <a:p>
          <a:endParaRPr lang="es-ES"/>
        </a:p>
      </dgm:t>
    </dgm:pt>
    <dgm:pt modelId="{3CF0B5F1-9485-45C1-887F-9A1841F75F31}" type="sibTrans" cxnId="{15361A10-E99A-4DEC-9754-F30AC1A2D3C8}">
      <dgm:prSet/>
      <dgm:spPr/>
      <dgm:t>
        <a:bodyPr/>
        <a:lstStyle/>
        <a:p>
          <a:endParaRPr lang="es-ES"/>
        </a:p>
      </dgm:t>
    </dgm:pt>
    <dgm:pt modelId="{8D51358E-BF6F-4859-A57F-91E8C7E7C60B}" type="pres">
      <dgm:prSet presAssocID="{299E29D5-FE00-43DF-A71B-4F851DA2DB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1471CE-166C-4082-AFF4-D3BC15296C2E}" type="pres">
      <dgm:prSet presAssocID="{0988B340-B6DD-4E27-89A0-86302DA868B3}" presName="composite" presStyleCnt="0"/>
      <dgm:spPr/>
    </dgm:pt>
    <dgm:pt modelId="{4AF5AC6A-7185-4FB1-8D53-868D5E87B50C}" type="pres">
      <dgm:prSet presAssocID="{0988B340-B6DD-4E27-89A0-86302DA868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E02D2B-B897-48CF-9198-F6E138F62F83}" type="pres">
      <dgm:prSet presAssocID="{0988B340-B6DD-4E27-89A0-86302DA868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4A857-F663-4E30-8A12-09B29715F0E9}" type="pres">
      <dgm:prSet presAssocID="{7ADCE007-1737-417E-899E-028EAF3C9FD5}" presName="sp" presStyleCnt="0"/>
      <dgm:spPr/>
    </dgm:pt>
    <dgm:pt modelId="{81E4BD60-F536-4203-B6B5-3DA11A2F3F27}" type="pres">
      <dgm:prSet presAssocID="{0D0227F3-9044-48AE-934E-F45997CCF796}" presName="composite" presStyleCnt="0"/>
      <dgm:spPr/>
    </dgm:pt>
    <dgm:pt modelId="{9DE334F3-534A-4253-8481-05F56D1BEC41}" type="pres">
      <dgm:prSet presAssocID="{0D0227F3-9044-48AE-934E-F45997CCF7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2D5FB-D75B-44FA-82D5-01310788AF7A}" type="pres">
      <dgm:prSet presAssocID="{0D0227F3-9044-48AE-934E-F45997CCF796}" presName="descendantText" presStyleLbl="alignAcc1" presStyleIdx="1" presStyleCnt="3" custLinFactNeighborY="46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03B1E-A116-49BF-B102-B864A2F568A1}" type="pres">
      <dgm:prSet presAssocID="{97844980-8AD5-4827-808D-4831D56AE98D}" presName="sp" presStyleCnt="0"/>
      <dgm:spPr/>
    </dgm:pt>
    <dgm:pt modelId="{6DE3F4A6-9A89-454B-864F-63922EF458B9}" type="pres">
      <dgm:prSet presAssocID="{867E3FA4-64A7-4E69-868D-FFFD456FA7A8}" presName="composite" presStyleCnt="0"/>
      <dgm:spPr/>
    </dgm:pt>
    <dgm:pt modelId="{5374F07D-7F9B-4977-B1DB-024C931BE1F3}" type="pres">
      <dgm:prSet presAssocID="{867E3FA4-64A7-4E69-868D-FFFD456FA7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ABF21-E61E-40DC-B954-3482E692D60E}" type="pres">
      <dgm:prSet presAssocID="{867E3FA4-64A7-4E69-868D-FFFD456FA7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C9205A-BA1C-437F-B322-D35E39E6ED13}" srcId="{867E3FA4-64A7-4E69-868D-FFFD456FA7A8}" destId="{240882F4-7572-409B-8A43-4E69BD1C523D}" srcOrd="1" destOrd="0" parTransId="{00E9E4F9-7F33-4D66-83B8-7CF2CBAF3D39}" sibTransId="{690A8F5A-03A3-44E6-8C3B-189F398E2080}"/>
    <dgm:cxn modelId="{D90CBCB3-B629-4F6F-B675-4C4BD34DEE03}" type="presOf" srcId="{240882F4-7572-409B-8A43-4E69BD1C523D}" destId="{AABABF21-E61E-40DC-B954-3482E692D60E}" srcOrd="0" destOrd="1" presId="urn:microsoft.com/office/officeart/2005/8/layout/chevron2"/>
    <dgm:cxn modelId="{E551DDF0-CAD4-461D-AE69-7928EF4EA9C4}" type="presOf" srcId="{D518612B-E193-4C88-A607-7484555C02BA}" destId="{1E72D5FB-D75B-44FA-82D5-01310788AF7A}" srcOrd="0" destOrd="1" presId="urn:microsoft.com/office/officeart/2005/8/layout/chevron2"/>
    <dgm:cxn modelId="{15361A10-E99A-4DEC-9754-F30AC1A2D3C8}" srcId="{0D0227F3-9044-48AE-934E-F45997CCF796}" destId="{FB56537F-57E0-4D0E-8601-5D877E8B6CAA}" srcOrd="2" destOrd="0" parTransId="{43C62F20-DDDE-4A2D-BE90-B00E8A2C2A3A}" sibTransId="{3CF0B5F1-9485-45C1-887F-9A1841F75F31}"/>
    <dgm:cxn modelId="{5E1456A9-6044-4C6F-A6E8-EB0239EBF1F9}" type="presOf" srcId="{3FE5659D-07ED-4CF1-9B51-9EE141641309}" destId="{1E72D5FB-D75B-44FA-82D5-01310788AF7A}" srcOrd="0" destOrd="0" presId="urn:microsoft.com/office/officeart/2005/8/layout/chevron2"/>
    <dgm:cxn modelId="{6015405E-733D-4BE2-BA2E-3DA77A2DAC58}" type="presOf" srcId="{0988B340-B6DD-4E27-89A0-86302DA868B3}" destId="{4AF5AC6A-7185-4FB1-8D53-868D5E87B50C}" srcOrd="0" destOrd="0" presId="urn:microsoft.com/office/officeart/2005/8/layout/chevron2"/>
    <dgm:cxn modelId="{9EAFD4E3-E456-4302-82AC-3108FD113823}" srcId="{299E29D5-FE00-43DF-A71B-4F851DA2DBD8}" destId="{0988B340-B6DD-4E27-89A0-86302DA868B3}" srcOrd="0" destOrd="0" parTransId="{0DC32EAE-4A88-41B2-BD36-091AD6623BDD}" sibTransId="{7ADCE007-1737-417E-899E-028EAF3C9FD5}"/>
    <dgm:cxn modelId="{F631D8C5-7C69-4C06-86B6-2D6A503CFFCD}" type="presOf" srcId="{299E29D5-FE00-43DF-A71B-4F851DA2DBD8}" destId="{8D51358E-BF6F-4859-A57F-91E8C7E7C60B}" srcOrd="0" destOrd="0" presId="urn:microsoft.com/office/officeart/2005/8/layout/chevron2"/>
    <dgm:cxn modelId="{CF3E3ACF-87B9-42CD-BE70-302A76213157}" type="presOf" srcId="{BA314B78-3CAE-4F33-9A20-FF985A9E3F3F}" destId="{AABABF21-E61E-40DC-B954-3482E692D60E}" srcOrd="0" destOrd="0" presId="urn:microsoft.com/office/officeart/2005/8/layout/chevron2"/>
    <dgm:cxn modelId="{489B7FB8-AF69-4801-98FF-C8BF8E14C763}" type="presOf" srcId="{7D36C557-74C2-4BD7-8572-20DBF271748E}" destId="{99E02D2B-B897-48CF-9198-F6E138F62F83}" srcOrd="0" destOrd="1" presId="urn:microsoft.com/office/officeart/2005/8/layout/chevron2"/>
    <dgm:cxn modelId="{EDCF2EE9-EE69-485E-A5CB-68C357946AB1}" srcId="{867E3FA4-64A7-4E69-868D-FFFD456FA7A8}" destId="{BA314B78-3CAE-4F33-9A20-FF985A9E3F3F}" srcOrd="0" destOrd="0" parTransId="{63DC5A58-D00F-49DF-BC03-D897DBCB5EEC}" sibTransId="{4468E300-3E19-491B-A94D-AF2D4D3533C3}"/>
    <dgm:cxn modelId="{3AA86005-C226-4A4F-B392-9EE799809377}" type="presOf" srcId="{FB56537F-57E0-4D0E-8601-5D877E8B6CAA}" destId="{1E72D5FB-D75B-44FA-82D5-01310788AF7A}" srcOrd="0" destOrd="2" presId="urn:microsoft.com/office/officeart/2005/8/layout/chevron2"/>
    <dgm:cxn modelId="{486B72BA-2D51-4A63-AC00-9261A29AF027}" srcId="{299E29D5-FE00-43DF-A71B-4F851DA2DBD8}" destId="{0D0227F3-9044-48AE-934E-F45997CCF796}" srcOrd="1" destOrd="0" parTransId="{2EFDC98F-0338-4AA5-B754-ED2DCE73C359}" sibTransId="{97844980-8AD5-4827-808D-4831D56AE98D}"/>
    <dgm:cxn modelId="{A6D48554-98A0-42F3-85AC-818DF89823C4}" srcId="{0988B340-B6DD-4E27-89A0-86302DA868B3}" destId="{7D36C557-74C2-4BD7-8572-20DBF271748E}" srcOrd="1" destOrd="0" parTransId="{FD561C14-F22D-4BC3-AA5F-44FAE4C4D118}" sibTransId="{426E1A39-AEF8-4E2E-ADF1-A51EA8EF2228}"/>
    <dgm:cxn modelId="{ECD77836-7CC7-4A1E-8404-8A525727BDEA}" srcId="{0D0227F3-9044-48AE-934E-F45997CCF796}" destId="{D518612B-E193-4C88-A607-7484555C02BA}" srcOrd="1" destOrd="0" parTransId="{F3E50832-6361-4405-9414-34D66E695256}" sibTransId="{0317954F-2518-4D50-97C4-99DACFBF1ECD}"/>
    <dgm:cxn modelId="{03CEB069-7DBF-4BB3-A353-172B4975A112}" srcId="{0D0227F3-9044-48AE-934E-F45997CCF796}" destId="{3FE5659D-07ED-4CF1-9B51-9EE141641309}" srcOrd="0" destOrd="0" parTransId="{F2849A4C-78A9-4350-8DC6-0745C10D65F7}" sibTransId="{9116E3BE-6361-477D-9298-F8C40FC538A8}"/>
    <dgm:cxn modelId="{EA5FB75A-ECC7-48C6-9440-6E702C033934}" srcId="{299E29D5-FE00-43DF-A71B-4F851DA2DBD8}" destId="{867E3FA4-64A7-4E69-868D-FFFD456FA7A8}" srcOrd="2" destOrd="0" parTransId="{82FD1A53-B970-492C-AB3C-E69D3E02C40C}" sibTransId="{A01B78B8-BCE2-4BB7-B63E-3ABD837CC548}"/>
    <dgm:cxn modelId="{F50B5669-8E78-4279-9AE2-AA2633EE60D3}" type="presOf" srcId="{0D0227F3-9044-48AE-934E-F45997CCF796}" destId="{9DE334F3-534A-4253-8481-05F56D1BEC41}" srcOrd="0" destOrd="0" presId="urn:microsoft.com/office/officeart/2005/8/layout/chevron2"/>
    <dgm:cxn modelId="{3FEB6A1E-5E28-45A2-91C8-79C93E04CB32}" type="presOf" srcId="{CD107CD5-63C1-46A2-A015-3F42AC9F0B20}" destId="{99E02D2B-B897-48CF-9198-F6E138F62F83}" srcOrd="0" destOrd="0" presId="urn:microsoft.com/office/officeart/2005/8/layout/chevron2"/>
    <dgm:cxn modelId="{2B4FA664-CFF9-4F04-AA36-47CB030FFCC8}" srcId="{0988B340-B6DD-4E27-89A0-86302DA868B3}" destId="{CD107CD5-63C1-46A2-A015-3F42AC9F0B20}" srcOrd="0" destOrd="0" parTransId="{A5801D53-DBBA-4CE0-A757-24E3B8FABD12}" sibTransId="{40567CF5-77FF-4037-853A-12C093ABDA4C}"/>
    <dgm:cxn modelId="{908342F2-96D9-49D4-8CC7-C9952AC5EF40}" type="presOf" srcId="{867E3FA4-64A7-4E69-868D-FFFD456FA7A8}" destId="{5374F07D-7F9B-4977-B1DB-024C931BE1F3}" srcOrd="0" destOrd="0" presId="urn:microsoft.com/office/officeart/2005/8/layout/chevron2"/>
    <dgm:cxn modelId="{60870995-92BD-42DA-8053-E197EBCCDA6E}" type="presParOf" srcId="{8D51358E-BF6F-4859-A57F-91E8C7E7C60B}" destId="{831471CE-166C-4082-AFF4-D3BC15296C2E}" srcOrd="0" destOrd="0" presId="urn:microsoft.com/office/officeart/2005/8/layout/chevron2"/>
    <dgm:cxn modelId="{BB619D21-9459-4DBD-99F4-FF0400D9A6C4}" type="presParOf" srcId="{831471CE-166C-4082-AFF4-D3BC15296C2E}" destId="{4AF5AC6A-7185-4FB1-8D53-868D5E87B50C}" srcOrd="0" destOrd="0" presId="urn:microsoft.com/office/officeart/2005/8/layout/chevron2"/>
    <dgm:cxn modelId="{14CC998F-BAB9-4B76-AC76-24328A1B52DC}" type="presParOf" srcId="{831471CE-166C-4082-AFF4-D3BC15296C2E}" destId="{99E02D2B-B897-48CF-9198-F6E138F62F83}" srcOrd="1" destOrd="0" presId="urn:microsoft.com/office/officeart/2005/8/layout/chevron2"/>
    <dgm:cxn modelId="{3B44D9C9-4D71-460C-A4A9-46E28D9895FB}" type="presParOf" srcId="{8D51358E-BF6F-4859-A57F-91E8C7E7C60B}" destId="{3624A857-F663-4E30-8A12-09B29715F0E9}" srcOrd="1" destOrd="0" presId="urn:microsoft.com/office/officeart/2005/8/layout/chevron2"/>
    <dgm:cxn modelId="{6A6C3BF1-93AA-466F-A3A8-95D49F81688A}" type="presParOf" srcId="{8D51358E-BF6F-4859-A57F-91E8C7E7C60B}" destId="{81E4BD60-F536-4203-B6B5-3DA11A2F3F27}" srcOrd="2" destOrd="0" presId="urn:microsoft.com/office/officeart/2005/8/layout/chevron2"/>
    <dgm:cxn modelId="{7519AD4A-BA8B-4055-B5BD-CBEC81EC4AAC}" type="presParOf" srcId="{81E4BD60-F536-4203-B6B5-3DA11A2F3F27}" destId="{9DE334F3-534A-4253-8481-05F56D1BEC41}" srcOrd="0" destOrd="0" presId="urn:microsoft.com/office/officeart/2005/8/layout/chevron2"/>
    <dgm:cxn modelId="{CFC1C1F2-479F-4925-B712-91E7F825A3ED}" type="presParOf" srcId="{81E4BD60-F536-4203-B6B5-3DA11A2F3F27}" destId="{1E72D5FB-D75B-44FA-82D5-01310788AF7A}" srcOrd="1" destOrd="0" presId="urn:microsoft.com/office/officeart/2005/8/layout/chevron2"/>
    <dgm:cxn modelId="{CA4952E6-65B9-4C32-9AD5-52EB682B2116}" type="presParOf" srcId="{8D51358E-BF6F-4859-A57F-91E8C7E7C60B}" destId="{7BF03B1E-A116-49BF-B102-B864A2F568A1}" srcOrd="3" destOrd="0" presId="urn:microsoft.com/office/officeart/2005/8/layout/chevron2"/>
    <dgm:cxn modelId="{880A23F4-09BC-45C8-B0EA-D7EB9177D5FF}" type="presParOf" srcId="{8D51358E-BF6F-4859-A57F-91E8C7E7C60B}" destId="{6DE3F4A6-9A89-454B-864F-63922EF458B9}" srcOrd="4" destOrd="0" presId="urn:microsoft.com/office/officeart/2005/8/layout/chevron2"/>
    <dgm:cxn modelId="{3E2B83B5-0B9A-407E-AE25-E515BE4CB798}" type="presParOf" srcId="{6DE3F4A6-9A89-454B-864F-63922EF458B9}" destId="{5374F07D-7F9B-4977-B1DB-024C931BE1F3}" srcOrd="0" destOrd="0" presId="urn:microsoft.com/office/officeart/2005/8/layout/chevron2"/>
    <dgm:cxn modelId="{B2DCF45F-4DB3-4092-BF45-942F2D4090F4}" type="presParOf" srcId="{6DE3F4A6-9A89-454B-864F-63922EF458B9}" destId="{AABABF21-E61E-40DC-B954-3482E692D6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32E9F4-BE3C-4B31-8E95-96330F513AF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64D7283-741A-431B-87F0-0294D86278E1}">
      <dgm:prSet phldrT="[Texto]"/>
      <dgm:spPr/>
      <dgm:t>
        <a:bodyPr/>
        <a:lstStyle/>
        <a:p>
          <a:r>
            <a:rPr lang="es-ES" dirty="0" smtClean="0"/>
            <a:t>Cuestión</a:t>
          </a:r>
          <a:endParaRPr lang="es-ES" dirty="0"/>
        </a:p>
      </dgm:t>
    </dgm:pt>
    <dgm:pt modelId="{6AC37290-49F1-47E4-8CFB-98D9D6C016C6}" type="parTrans" cxnId="{45A83466-2027-4D2F-B3C6-673FD2175086}">
      <dgm:prSet/>
      <dgm:spPr/>
      <dgm:t>
        <a:bodyPr/>
        <a:lstStyle/>
        <a:p>
          <a:endParaRPr lang="es-ES"/>
        </a:p>
      </dgm:t>
    </dgm:pt>
    <dgm:pt modelId="{FE65F2FC-4F34-48C9-9F7F-D41645FD440B}" type="sibTrans" cxnId="{45A83466-2027-4D2F-B3C6-673FD2175086}">
      <dgm:prSet/>
      <dgm:spPr/>
      <dgm:t>
        <a:bodyPr/>
        <a:lstStyle/>
        <a:p>
          <a:endParaRPr lang="es-ES"/>
        </a:p>
      </dgm:t>
    </dgm:pt>
    <dgm:pt modelId="{18957A72-4496-41FA-9455-07602F2AA488}">
      <dgm:prSet phldrT="[Texto]"/>
      <dgm:spPr/>
      <dgm:t>
        <a:bodyPr/>
        <a:lstStyle/>
        <a:p>
          <a:r>
            <a:rPr lang="es-ES" dirty="0" smtClean="0"/>
            <a:t>(Big) Data</a:t>
          </a:r>
          <a:endParaRPr lang="es-ES" dirty="0"/>
        </a:p>
      </dgm:t>
    </dgm:pt>
    <dgm:pt modelId="{015E4CAE-906E-4267-AC6C-BCAFF0549F19}" type="parTrans" cxnId="{A725CBB7-B77A-4775-89EB-2D9E8DABC1BA}">
      <dgm:prSet/>
      <dgm:spPr/>
      <dgm:t>
        <a:bodyPr/>
        <a:lstStyle/>
        <a:p>
          <a:endParaRPr lang="es-ES"/>
        </a:p>
      </dgm:t>
    </dgm:pt>
    <dgm:pt modelId="{82590792-4CF0-4B2C-84A9-E42DD9EBA3C4}" type="sibTrans" cxnId="{A725CBB7-B77A-4775-89EB-2D9E8DABC1BA}">
      <dgm:prSet/>
      <dgm:spPr/>
      <dgm:t>
        <a:bodyPr/>
        <a:lstStyle/>
        <a:p>
          <a:endParaRPr lang="es-ES"/>
        </a:p>
      </dgm:t>
    </dgm:pt>
    <dgm:pt modelId="{EC3A0F37-B1B6-4EB6-A5C4-564B4B2CE482}">
      <dgm:prSet phldrT="[Texto]"/>
      <dgm:spPr/>
      <dgm:t>
        <a:bodyPr/>
        <a:lstStyle/>
        <a:p>
          <a:r>
            <a:rPr lang="es-ES" dirty="0" smtClean="0"/>
            <a:t>Tecnología</a:t>
          </a:r>
          <a:endParaRPr lang="es-ES" dirty="0"/>
        </a:p>
      </dgm:t>
    </dgm:pt>
    <dgm:pt modelId="{BBC8F0A4-8B1F-4402-AC0D-B5DF3EDE9FC0}" type="parTrans" cxnId="{6AE1EE1D-8CB0-4749-9EB1-470AC16A5E2B}">
      <dgm:prSet/>
      <dgm:spPr/>
      <dgm:t>
        <a:bodyPr/>
        <a:lstStyle/>
        <a:p>
          <a:endParaRPr lang="es-ES"/>
        </a:p>
      </dgm:t>
    </dgm:pt>
    <dgm:pt modelId="{BE157F89-B330-484A-89A0-5670B8AE8239}" type="sibTrans" cxnId="{6AE1EE1D-8CB0-4749-9EB1-470AC16A5E2B}">
      <dgm:prSet/>
      <dgm:spPr/>
      <dgm:t>
        <a:bodyPr/>
        <a:lstStyle/>
        <a:p>
          <a:endParaRPr lang="es-ES"/>
        </a:p>
      </dgm:t>
    </dgm:pt>
    <dgm:pt modelId="{85DC34B5-0573-4343-9477-D2FA28E339D4}">
      <dgm:prSet phldrT="[Texto]"/>
      <dgm:spPr/>
      <dgm:t>
        <a:bodyPr/>
        <a:lstStyle/>
        <a:p>
          <a:r>
            <a:rPr lang="es-ES" dirty="0" smtClean="0"/>
            <a:t>Análisis</a:t>
          </a:r>
          <a:endParaRPr lang="es-ES" dirty="0"/>
        </a:p>
      </dgm:t>
    </dgm:pt>
    <dgm:pt modelId="{76027F89-C4E3-41AA-898D-10D4D355674F}" type="parTrans" cxnId="{01EE7B14-86F5-44A0-B14E-80467BD1D0A6}">
      <dgm:prSet/>
      <dgm:spPr/>
      <dgm:t>
        <a:bodyPr/>
        <a:lstStyle/>
        <a:p>
          <a:endParaRPr lang="es-ES"/>
        </a:p>
      </dgm:t>
    </dgm:pt>
    <dgm:pt modelId="{BC113175-BE33-43D0-8668-CD3D5A063F6C}" type="sibTrans" cxnId="{01EE7B14-86F5-44A0-B14E-80467BD1D0A6}">
      <dgm:prSet/>
      <dgm:spPr/>
      <dgm:t>
        <a:bodyPr/>
        <a:lstStyle/>
        <a:p>
          <a:endParaRPr lang="es-ES"/>
        </a:p>
      </dgm:t>
    </dgm:pt>
    <dgm:pt modelId="{FB747526-0F75-4943-8AFA-370E9D12D138}" type="pres">
      <dgm:prSet presAssocID="{A932E9F4-BE3C-4B31-8E95-96330F513AF0}" presName="Name0" presStyleCnt="0">
        <dgm:presLayoutVars>
          <dgm:dir/>
          <dgm:animLvl val="lvl"/>
          <dgm:resizeHandles val="exact"/>
        </dgm:presLayoutVars>
      </dgm:prSet>
      <dgm:spPr/>
    </dgm:pt>
    <dgm:pt modelId="{3A7F0B9C-70BC-494D-98F3-7B7552E9E3CB}" type="pres">
      <dgm:prSet presAssocID="{B64D7283-741A-431B-87F0-0294D86278E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E32A9-098B-43E8-919D-D6A794FCEE05}" type="pres">
      <dgm:prSet presAssocID="{FE65F2FC-4F34-48C9-9F7F-D41645FD440B}" presName="parTxOnlySpace" presStyleCnt="0"/>
      <dgm:spPr/>
    </dgm:pt>
    <dgm:pt modelId="{E49FF95A-332C-472B-BAE9-7EE1E7E903E5}" type="pres">
      <dgm:prSet presAssocID="{18957A72-4496-41FA-9455-07602F2AA48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57B51-C249-4481-A661-5DADF2C247EA}" type="pres">
      <dgm:prSet presAssocID="{82590792-4CF0-4B2C-84A9-E42DD9EBA3C4}" presName="parTxOnlySpace" presStyleCnt="0"/>
      <dgm:spPr/>
    </dgm:pt>
    <dgm:pt modelId="{8EBB8167-20FE-490F-8EFA-B367B0D758D9}" type="pres">
      <dgm:prSet presAssocID="{EC3A0F37-B1B6-4EB6-A5C4-564B4B2CE48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111951-331A-4828-B058-68397CD257E6}" type="pres">
      <dgm:prSet presAssocID="{BE157F89-B330-484A-89A0-5670B8AE8239}" presName="parTxOnlySpace" presStyleCnt="0"/>
      <dgm:spPr/>
    </dgm:pt>
    <dgm:pt modelId="{89E7FDC3-6F41-4C05-BD2B-90C69DDB987B}" type="pres">
      <dgm:prSet presAssocID="{85DC34B5-0573-4343-9477-D2FA28E339D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25CBB7-B77A-4775-89EB-2D9E8DABC1BA}" srcId="{A932E9F4-BE3C-4B31-8E95-96330F513AF0}" destId="{18957A72-4496-41FA-9455-07602F2AA488}" srcOrd="1" destOrd="0" parTransId="{015E4CAE-906E-4267-AC6C-BCAFF0549F19}" sibTransId="{82590792-4CF0-4B2C-84A9-E42DD9EBA3C4}"/>
    <dgm:cxn modelId="{A508FF88-8B8B-407D-B682-28B0194D31AE}" type="presOf" srcId="{85DC34B5-0573-4343-9477-D2FA28E339D4}" destId="{89E7FDC3-6F41-4C05-BD2B-90C69DDB987B}" srcOrd="0" destOrd="0" presId="urn:microsoft.com/office/officeart/2005/8/layout/chevron1"/>
    <dgm:cxn modelId="{FBFCD572-C4EA-4B19-B092-6A65422B1DD8}" type="presOf" srcId="{B64D7283-741A-431B-87F0-0294D86278E1}" destId="{3A7F0B9C-70BC-494D-98F3-7B7552E9E3CB}" srcOrd="0" destOrd="0" presId="urn:microsoft.com/office/officeart/2005/8/layout/chevron1"/>
    <dgm:cxn modelId="{01EE7B14-86F5-44A0-B14E-80467BD1D0A6}" srcId="{A932E9F4-BE3C-4B31-8E95-96330F513AF0}" destId="{85DC34B5-0573-4343-9477-D2FA28E339D4}" srcOrd="3" destOrd="0" parTransId="{76027F89-C4E3-41AA-898D-10D4D355674F}" sibTransId="{BC113175-BE33-43D0-8668-CD3D5A063F6C}"/>
    <dgm:cxn modelId="{AA28E0AF-018B-41BD-A3EF-F9C02B728BE7}" type="presOf" srcId="{18957A72-4496-41FA-9455-07602F2AA488}" destId="{E49FF95A-332C-472B-BAE9-7EE1E7E903E5}" srcOrd="0" destOrd="0" presId="urn:microsoft.com/office/officeart/2005/8/layout/chevron1"/>
    <dgm:cxn modelId="{45A83466-2027-4D2F-B3C6-673FD2175086}" srcId="{A932E9F4-BE3C-4B31-8E95-96330F513AF0}" destId="{B64D7283-741A-431B-87F0-0294D86278E1}" srcOrd="0" destOrd="0" parTransId="{6AC37290-49F1-47E4-8CFB-98D9D6C016C6}" sibTransId="{FE65F2FC-4F34-48C9-9F7F-D41645FD440B}"/>
    <dgm:cxn modelId="{FAB26136-B1DC-4DB5-BD96-4E98B6B552B6}" type="presOf" srcId="{EC3A0F37-B1B6-4EB6-A5C4-564B4B2CE482}" destId="{8EBB8167-20FE-490F-8EFA-B367B0D758D9}" srcOrd="0" destOrd="0" presId="urn:microsoft.com/office/officeart/2005/8/layout/chevron1"/>
    <dgm:cxn modelId="{6AE1EE1D-8CB0-4749-9EB1-470AC16A5E2B}" srcId="{A932E9F4-BE3C-4B31-8E95-96330F513AF0}" destId="{EC3A0F37-B1B6-4EB6-A5C4-564B4B2CE482}" srcOrd="2" destOrd="0" parTransId="{BBC8F0A4-8B1F-4402-AC0D-B5DF3EDE9FC0}" sibTransId="{BE157F89-B330-484A-89A0-5670B8AE8239}"/>
    <dgm:cxn modelId="{11222620-7675-4DB8-9A9C-479782EBFB68}" type="presOf" srcId="{A932E9F4-BE3C-4B31-8E95-96330F513AF0}" destId="{FB747526-0F75-4943-8AFA-370E9D12D138}" srcOrd="0" destOrd="0" presId="urn:microsoft.com/office/officeart/2005/8/layout/chevron1"/>
    <dgm:cxn modelId="{2F0234F8-BF46-4715-9AC2-36A933C27AFC}" type="presParOf" srcId="{FB747526-0F75-4943-8AFA-370E9D12D138}" destId="{3A7F0B9C-70BC-494D-98F3-7B7552E9E3CB}" srcOrd="0" destOrd="0" presId="urn:microsoft.com/office/officeart/2005/8/layout/chevron1"/>
    <dgm:cxn modelId="{30FAF606-031D-4A71-8EC7-6501EA039EA3}" type="presParOf" srcId="{FB747526-0F75-4943-8AFA-370E9D12D138}" destId="{FA7E32A9-098B-43E8-919D-D6A794FCEE05}" srcOrd="1" destOrd="0" presId="urn:microsoft.com/office/officeart/2005/8/layout/chevron1"/>
    <dgm:cxn modelId="{BF63EDF3-F1F6-4315-8A23-66D0F0946285}" type="presParOf" srcId="{FB747526-0F75-4943-8AFA-370E9D12D138}" destId="{E49FF95A-332C-472B-BAE9-7EE1E7E903E5}" srcOrd="2" destOrd="0" presId="urn:microsoft.com/office/officeart/2005/8/layout/chevron1"/>
    <dgm:cxn modelId="{697B4296-2B90-401A-B13B-620601A788C6}" type="presParOf" srcId="{FB747526-0F75-4943-8AFA-370E9D12D138}" destId="{C5657B51-C249-4481-A661-5DADF2C247EA}" srcOrd="3" destOrd="0" presId="urn:microsoft.com/office/officeart/2005/8/layout/chevron1"/>
    <dgm:cxn modelId="{4B8B0296-A57C-4D87-9365-0B50C53E4454}" type="presParOf" srcId="{FB747526-0F75-4943-8AFA-370E9D12D138}" destId="{8EBB8167-20FE-490F-8EFA-B367B0D758D9}" srcOrd="4" destOrd="0" presId="urn:microsoft.com/office/officeart/2005/8/layout/chevron1"/>
    <dgm:cxn modelId="{93654270-406D-4219-9771-9721EBBA62B9}" type="presParOf" srcId="{FB747526-0F75-4943-8AFA-370E9D12D138}" destId="{9B111951-331A-4828-B058-68397CD257E6}" srcOrd="5" destOrd="0" presId="urn:microsoft.com/office/officeart/2005/8/layout/chevron1"/>
    <dgm:cxn modelId="{CAA2D415-3BF3-4C4B-9E8C-363E0583FE1F}" type="presParOf" srcId="{FB747526-0F75-4943-8AFA-370E9D12D138}" destId="{89E7FDC3-6F41-4C05-BD2B-90C69DDB987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083FF-159B-4516-BC4B-86860690BAA5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EF8F4A5-CBAC-4EEC-98BD-6CA7050228C7}">
      <dgm:prSet phldrT="[Texto]"/>
      <dgm:spPr/>
      <dgm:t>
        <a:bodyPr/>
        <a:lstStyle/>
        <a:p>
          <a:r>
            <a:rPr lang="es-ES" dirty="0" smtClean="0"/>
            <a:t>Descripción</a:t>
          </a:r>
          <a:endParaRPr lang="es-ES" dirty="0"/>
        </a:p>
      </dgm:t>
    </dgm:pt>
    <dgm:pt modelId="{1238521B-FDBA-46A5-B2C5-03956CFF0BB0}" type="parTrans" cxnId="{39A4DC6F-CE63-4923-8D1A-CE7FE99AB781}">
      <dgm:prSet/>
      <dgm:spPr/>
      <dgm:t>
        <a:bodyPr/>
        <a:lstStyle/>
        <a:p>
          <a:endParaRPr lang="es-ES"/>
        </a:p>
      </dgm:t>
    </dgm:pt>
    <dgm:pt modelId="{C5996C65-8EE9-4778-8764-CB32397FFFCA}" type="sibTrans" cxnId="{39A4DC6F-CE63-4923-8D1A-CE7FE99AB781}">
      <dgm:prSet/>
      <dgm:spPr/>
      <dgm:t>
        <a:bodyPr/>
        <a:lstStyle/>
        <a:p>
          <a:endParaRPr lang="es-ES"/>
        </a:p>
      </dgm:t>
    </dgm:pt>
    <dgm:pt modelId="{99BC7607-5EEE-455A-A702-9B1865E98515}">
      <dgm:prSet phldrT="[Texto]"/>
      <dgm:spPr/>
      <dgm:t>
        <a:bodyPr/>
        <a:lstStyle/>
        <a:p>
          <a:r>
            <a:rPr lang="es-ES" dirty="0" smtClean="0"/>
            <a:t>Diagnóstico</a:t>
          </a:r>
          <a:endParaRPr lang="es-ES" dirty="0"/>
        </a:p>
      </dgm:t>
    </dgm:pt>
    <dgm:pt modelId="{3AD67039-44DA-4338-B932-D40A33039199}" type="parTrans" cxnId="{1F166474-CA4D-4F07-8BAF-DE3C884B51D5}">
      <dgm:prSet/>
      <dgm:spPr/>
      <dgm:t>
        <a:bodyPr/>
        <a:lstStyle/>
        <a:p>
          <a:endParaRPr lang="es-ES"/>
        </a:p>
      </dgm:t>
    </dgm:pt>
    <dgm:pt modelId="{40338655-E406-420A-8E8F-36513532381A}" type="sibTrans" cxnId="{1F166474-CA4D-4F07-8BAF-DE3C884B51D5}">
      <dgm:prSet/>
      <dgm:spPr/>
      <dgm:t>
        <a:bodyPr/>
        <a:lstStyle/>
        <a:p>
          <a:endParaRPr lang="es-ES"/>
        </a:p>
      </dgm:t>
    </dgm:pt>
    <dgm:pt modelId="{C14C7BAF-A9F1-48EC-A74A-EF3CEDF73008}">
      <dgm:prSet phldrT="[Texto]"/>
      <dgm:spPr/>
      <dgm:t>
        <a:bodyPr/>
        <a:lstStyle/>
        <a:p>
          <a:r>
            <a:rPr lang="es-ES" dirty="0" smtClean="0"/>
            <a:t>Simulación</a:t>
          </a:r>
          <a:endParaRPr lang="es-ES" dirty="0"/>
        </a:p>
      </dgm:t>
    </dgm:pt>
    <dgm:pt modelId="{4DBF0E60-BBF1-4B8D-8183-A61AD190BA4C}" type="parTrans" cxnId="{37BE5DD2-89E2-49B4-B872-63BC724D0E1E}">
      <dgm:prSet/>
      <dgm:spPr/>
      <dgm:t>
        <a:bodyPr/>
        <a:lstStyle/>
        <a:p>
          <a:endParaRPr lang="es-ES"/>
        </a:p>
      </dgm:t>
    </dgm:pt>
    <dgm:pt modelId="{FFE8F588-0DB3-40CE-A632-31483D76FF8F}" type="sibTrans" cxnId="{37BE5DD2-89E2-49B4-B872-63BC724D0E1E}">
      <dgm:prSet/>
      <dgm:spPr/>
      <dgm:t>
        <a:bodyPr/>
        <a:lstStyle/>
        <a:p>
          <a:endParaRPr lang="es-ES"/>
        </a:p>
      </dgm:t>
    </dgm:pt>
    <dgm:pt modelId="{70A17EA6-0CEC-4CAC-B5AD-D32AD3A82F58}">
      <dgm:prSet phldrT="[Texto]"/>
      <dgm:spPr/>
      <dgm:t>
        <a:bodyPr/>
        <a:lstStyle/>
        <a:p>
          <a:r>
            <a:rPr lang="es-ES" dirty="0" smtClean="0"/>
            <a:t>Predicción</a:t>
          </a:r>
          <a:endParaRPr lang="es-ES" dirty="0"/>
        </a:p>
      </dgm:t>
    </dgm:pt>
    <dgm:pt modelId="{F82EFCC3-FD62-46F4-80A9-22807DDDEC9A}" type="parTrans" cxnId="{15F9CB60-8E9B-4D00-BD2B-04DDA633F95C}">
      <dgm:prSet/>
      <dgm:spPr/>
      <dgm:t>
        <a:bodyPr/>
        <a:lstStyle/>
        <a:p>
          <a:endParaRPr lang="es-ES"/>
        </a:p>
      </dgm:t>
    </dgm:pt>
    <dgm:pt modelId="{D1FF3821-783A-48CA-A45F-586C7AAB5BAD}" type="sibTrans" cxnId="{15F9CB60-8E9B-4D00-BD2B-04DDA633F95C}">
      <dgm:prSet/>
      <dgm:spPr/>
      <dgm:t>
        <a:bodyPr/>
        <a:lstStyle/>
        <a:p>
          <a:endParaRPr lang="es-ES"/>
        </a:p>
      </dgm:t>
    </dgm:pt>
    <dgm:pt modelId="{D8AA6CB5-BFD7-4674-BECC-6AFD63731AF2}">
      <dgm:prSet phldrT="[Texto]"/>
      <dgm:spPr/>
      <dgm:t>
        <a:bodyPr/>
        <a:lstStyle/>
        <a:p>
          <a:r>
            <a:rPr lang="es-ES" dirty="0" smtClean="0"/>
            <a:t>Decisión</a:t>
          </a:r>
          <a:endParaRPr lang="es-ES" dirty="0"/>
        </a:p>
      </dgm:t>
    </dgm:pt>
    <dgm:pt modelId="{5EBA14E3-B9E1-4B49-8E20-703DF1BEB389}" type="parTrans" cxnId="{D7968D28-AF9D-4211-AF18-963B2DCC19B9}">
      <dgm:prSet/>
      <dgm:spPr/>
      <dgm:t>
        <a:bodyPr/>
        <a:lstStyle/>
        <a:p>
          <a:endParaRPr lang="es-ES"/>
        </a:p>
      </dgm:t>
    </dgm:pt>
    <dgm:pt modelId="{BA2A81EE-D91B-46F0-BBF3-329E1E421904}" type="sibTrans" cxnId="{D7968D28-AF9D-4211-AF18-963B2DCC19B9}">
      <dgm:prSet/>
      <dgm:spPr/>
      <dgm:t>
        <a:bodyPr/>
        <a:lstStyle/>
        <a:p>
          <a:endParaRPr lang="es-ES"/>
        </a:p>
      </dgm:t>
    </dgm:pt>
    <dgm:pt modelId="{ECC78482-B69B-45B4-B7D9-F99311A47065}" type="pres">
      <dgm:prSet presAssocID="{922083FF-159B-4516-BC4B-86860690B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C840D8-CD90-4900-AEA5-911853B284DF}" type="pres">
      <dgm:prSet presAssocID="{8EF8F4A5-CBAC-4EEC-98BD-6CA7050228C7}" presName="dummy" presStyleCnt="0"/>
      <dgm:spPr/>
    </dgm:pt>
    <dgm:pt modelId="{0BCE4DA6-472E-446A-86C2-3975C3A07AB9}" type="pres">
      <dgm:prSet presAssocID="{8EF8F4A5-CBAC-4EEC-98BD-6CA7050228C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B71F9-740E-4414-A41B-4EF1A25B1946}" type="pres">
      <dgm:prSet presAssocID="{C5996C65-8EE9-4778-8764-CB32397FFFCA}" presName="sibTrans" presStyleLbl="node1" presStyleIdx="0" presStyleCnt="5"/>
      <dgm:spPr/>
      <dgm:t>
        <a:bodyPr/>
        <a:lstStyle/>
        <a:p>
          <a:endParaRPr lang="es-ES"/>
        </a:p>
      </dgm:t>
    </dgm:pt>
    <dgm:pt modelId="{58F16015-0918-424F-8C62-C4D8436A1C9A}" type="pres">
      <dgm:prSet presAssocID="{99BC7607-5EEE-455A-A702-9B1865E98515}" presName="dummy" presStyleCnt="0"/>
      <dgm:spPr/>
    </dgm:pt>
    <dgm:pt modelId="{4C17834F-1EBC-4944-9B1A-380F21DF3D55}" type="pres">
      <dgm:prSet presAssocID="{99BC7607-5EEE-455A-A702-9B1865E9851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99CE4A-9E34-4570-BDBA-C19F62F1520F}" type="pres">
      <dgm:prSet presAssocID="{40338655-E406-420A-8E8F-36513532381A}" presName="sibTrans" presStyleLbl="node1" presStyleIdx="1" presStyleCnt="5"/>
      <dgm:spPr/>
      <dgm:t>
        <a:bodyPr/>
        <a:lstStyle/>
        <a:p>
          <a:endParaRPr lang="es-ES"/>
        </a:p>
      </dgm:t>
    </dgm:pt>
    <dgm:pt modelId="{A474AD76-063F-4642-AFCB-2C6B0D980374}" type="pres">
      <dgm:prSet presAssocID="{C14C7BAF-A9F1-48EC-A74A-EF3CEDF73008}" presName="dummy" presStyleCnt="0"/>
      <dgm:spPr/>
    </dgm:pt>
    <dgm:pt modelId="{1C0EC0CC-3C42-4951-A042-9E4E9A8CDEBE}" type="pres">
      <dgm:prSet presAssocID="{C14C7BAF-A9F1-48EC-A74A-EF3CEDF7300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17800-C5E4-4E1E-9533-00A049C2EE6D}" type="pres">
      <dgm:prSet presAssocID="{FFE8F588-0DB3-40CE-A632-31483D76FF8F}" presName="sibTrans" presStyleLbl="node1" presStyleIdx="2" presStyleCnt="5"/>
      <dgm:spPr/>
      <dgm:t>
        <a:bodyPr/>
        <a:lstStyle/>
        <a:p>
          <a:endParaRPr lang="es-ES"/>
        </a:p>
      </dgm:t>
    </dgm:pt>
    <dgm:pt modelId="{F08B3A57-BAD9-4845-BBE5-83832088C856}" type="pres">
      <dgm:prSet presAssocID="{70A17EA6-0CEC-4CAC-B5AD-D32AD3A82F58}" presName="dummy" presStyleCnt="0"/>
      <dgm:spPr/>
    </dgm:pt>
    <dgm:pt modelId="{F4FC8C11-CD96-46FB-97FA-2326D131E967}" type="pres">
      <dgm:prSet presAssocID="{70A17EA6-0CEC-4CAC-B5AD-D32AD3A82F5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78067-CB4E-473A-A177-20DFE32B6D3D}" type="pres">
      <dgm:prSet presAssocID="{D1FF3821-783A-48CA-A45F-586C7AAB5BAD}" presName="sibTrans" presStyleLbl="node1" presStyleIdx="3" presStyleCnt="5"/>
      <dgm:spPr/>
      <dgm:t>
        <a:bodyPr/>
        <a:lstStyle/>
        <a:p>
          <a:endParaRPr lang="es-ES"/>
        </a:p>
      </dgm:t>
    </dgm:pt>
    <dgm:pt modelId="{FE46E0B4-885C-4F66-889C-6B04DA028A8D}" type="pres">
      <dgm:prSet presAssocID="{D8AA6CB5-BFD7-4674-BECC-6AFD63731AF2}" presName="dummy" presStyleCnt="0"/>
      <dgm:spPr/>
    </dgm:pt>
    <dgm:pt modelId="{9422F6CE-004B-4A29-A8F2-3F4477B25188}" type="pres">
      <dgm:prSet presAssocID="{D8AA6CB5-BFD7-4674-BECC-6AFD63731AF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94089-1547-4219-8A75-48CBDECD0D3C}" type="pres">
      <dgm:prSet presAssocID="{BA2A81EE-D91B-46F0-BBF3-329E1E421904}" presName="sibTrans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B7966C5B-42E5-444D-903F-12935005C6F4}" type="presOf" srcId="{70A17EA6-0CEC-4CAC-B5AD-D32AD3A82F58}" destId="{F4FC8C11-CD96-46FB-97FA-2326D131E967}" srcOrd="0" destOrd="0" presId="urn:microsoft.com/office/officeart/2005/8/layout/cycle1"/>
    <dgm:cxn modelId="{37BE5DD2-89E2-49B4-B872-63BC724D0E1E}" srcId="{922083FF-159B-4516-BC4B-86860690BAA5}" destId="{C14C7BAF-A9F1-48EC-A74A-EF3CEDF73008}" srcOrd="2" destOrd="0" parTransId="{4DBF0E60-BBF1-4B8D-8183-A61AD190BA4C}" sibTransId="{FFE8F588-0DB3-40CE-A632-31483D76FF8F}"/>
    <dgm:cxn modelId="{39A4DC6F-CE63-4923-8D1A-CE7FE99AB781}" srcId="{922083FF-159B-4516-BC4B-86860690BAA5}" destId="{8EF8F4A5-CBAC-4EEC-98BD-6CA7050228C7}" srcOrd="0" destOrd="0" parTransId="{1238521B-FDBA-46A5-B2C5-03956CFF0BB0}" sibTransId="{C5996C65-8EE9-4778-8764-CB32397FFFCA}"/>
    <dgm:cxn modelId="{F041A9EB-0951-4955-B359-0FA9D62CF8B6}" type="presOf" srcId="{C14C7BAF-A9F1-48EC-A74A-EF3CEDF73008}" destId="{1C0EC0CC-3C42-4951-A042-9E4E9A8CDEBE}" srcOrd="0" destOrd="0" presId="urn:microsoft.com/office/officeart/2005/8/layout/cycle1"/>
    <dgm:cxn modelId="{05322557-315E-42AB-91BE-A02D7561659A}" type="presOf" srcId="{C5996C65-8EE9-4778-8764-CB32397FFFCA}" destId="{6D6B71F9-740E-4414-A41B-4EF1A25B1946}" srcOrd="0" destOrd="0" presId="urn:microsoft.com/office/officeart/2005/8/layout/cycle1"/>
    <dgm:cxn modelId="{15F9CB60-8E9B-4D00-BD2B-04DDA633F95C}" srcId="{922083FF-159B-4516-BC4B-86860690BAA5}" destId="{70A17EA6-0CEC-4CAC-B5AD-D32AD3A82F58}" srcOrd="3" destOrd="0" parTransId="{F82EFCC3-FD62-46F4-80A9-22807DDDEC9A}" sibTransId="{D1FF3821-783A-48CA-A45F-586C7AAB5BAD}"/>
    <dgm:cxn modelId="{5CCC9969-6A28-49E0-9DF9-29A646F6B631}" type="presOf" srcId="{D1FF3821-783A-48CA-A45F-586C7AAB5BAD}" destId="{35678067-CB4E-473A-A177-20DFE32B6D3D}" srcOrd="0" destOrd="0" presId="urn:microsoft.com/office/officeart/2005/8/layout/cycle1"/>
    <dgm:cxn modelId="{4F69AC89-58E0-4F43-AD01-A2AB35303E37}" type="presOf" srcId="{99BC7607-5EEE-455A-A702-9B1865E98515}" destId="{4C17834F-1EBC-4944-9B1A-380F21DF3D55}" srcOrd="0" destOrd="0" presId="urn:microsoft.com/office/officeart/2005/8/layout/cycle1"/>
    <dgm:cxn modelId="{7B440F42-9981-40D6-BEDC-6681B10070CB}" type="presOf" srcId="{BA2A81EE-D91B-46F0-BBF3-329E1E421904}" destId="{CAE94089-1547-4219-8A75-48CBDECD0D3C}" srcOrd="0" destOrd="0" presId="urn:microsoft.com/office/officeart/2005/8/layout/cycle1"/>
    <dgm:cxn modelId="{1F166474-CA4D-4F07-8BAF-DE3C884B51D5}" srcId="{922083FF-159B-4516-BC4B-86860690BAA5}" destId="{99BC7607-5EEE-455A-A702-9B1865E98515}" srcOrd="1" destOrd="0" parTransId="{3AD67039-44DA-4338-B932-D40A33039199}" sibTransId="{40338655-E406-420A-8E8F-36513532381A}"/>
    <dgm:cxn modelId="{5D722C59-07C6-424B-A8DA-BCDE03E11B34}" type="presOf" srcId="{FFE8F588-0DB3-40CE-A632-31483D76FF8F}" destId="{87217800-C5E4-4E1E-9533-00A049C2EE6D}" srcOrd="0" destOrd="0" presId="urn:microsoft.com/office/officeart/2005/8/layout/cycle1"/>
    <dgm:cxn modelId="{D7968D28-AF9D-4211-AF18-963B2DCC19B9}" srcId="{922083FF-159B-4516-BC4B-86860690BAA5}" destId="{D8AA6CB5-BFD7-4674-BECC-6AFD63731AF2}" srcOrd="4" destOrd="0" parTransId="{5EBA14E3-B9E1-4B49-8E20-703DF1BEB389}" sibTransId="{BA2A81EE-D91B-46F0-BBF3-329E1E421904}"/>
    <dgm:cxn modelId="{3993CD59-D882-47E4-96C9-FA6AAFCB7420}" type="presOf" srcId="{D8AA6CB5-BFD7-4674-BECC-6AFD63731AF2}" destId="{9422F6CE-004B-4A29-A8F2-3F4477B25188}" srcOrd="0" destOrd="0" presId="urn:microsoft.com/office/officeart/2005/8/layout/cycle1"/>
    <dgm:cxn modelId="{37C5A7E5-3D8D-4B9A-AE7F-D0B745B64B18}" type="presOf" srcId="{40338655-E406-420A-8E8F-36513532381A}" destId="{C999CE4A-9E34-4570-BDBA-C19F62F1520F}" srcOrd="0" destOrd="0" presId="urn:microsoft.com/office/officeart/2005/8/layout/cycle1"/>
    <dgm:cxn modelId="{E84F7359-1049-44EC-B5D8-4C5775CBB1D3}" type="presOf" srcId="{8EF8F4A5-CBAC-4EEC-98BD-6CA7050228C7}" destId="{0BCE4DA6-472E-446A-86C2-3975C3A07AB9}" srcOrd="0" destOrd="0" presId="urn:microsoft.com/office/officeart/2005/8/layout/cycle1"/>
    <dgm:cxn modelId="{DF639589-94B9-4A04-A6B4-34D367957146}" type="presOf" srcId="{922083FF-159B-4516-BC4B-86860690BAA5}" destId="{ECC78482-B69B-45B4-B7D9-F99311A47065}" srcOrd="0" destOrd="0" presId="urn:microsoft.com/office/officeart/2005/8/layout/cycle1"/>
    <dgm:cxn modelId="{22CBBC6D-AB31-4D3F-943F-C0F2DAF11099}" type="presParOf" srcId="{ECC78482-B69B-45B4-B7D9-F99311A47065}" destId="{38C840D8-CD90-4900-AEA5-911853B284DF}" srcOrd="0" destOrd="0" presId="urn:microsoft.com/office/officeart/2005/8/layout/cycle1"/>
    <dgm:cxn modelId="{BBD4B90A-D69A-4255-8EC6-454953B07BB5}" type="presParOf" srcId="{ECC78482-B69B-45B4-B7D9-F99311A47065}" destId="{0BCE4DA6-472E-446A-86C2-3975C3A07AB9}" srcOrd="1" destOrd="0" presId="urn:microsoft.com/office/officeart/2005/8/layout/cycle1"/>
    <dgm:cxn modelId="{0EBCC761-A10D-48DD-86DE-943A7FDC868E}" type="presParOf" srcId="{ECC78482-B69B-45B4-B7D9-F99311A47065}" destId="{6D6B71F9-740E-4414-A41B-4EF1A25B1946}" srcOrd="2" destOrd="0" presId="urn:microsoft.com/office/officeart/2005/8/layout/cycle1"/>
    <dgm:cxn modelId="{882E2A03-6E53-4523-9724-86CE20E9B85D}" type="presParOf" srcId="{ECC78482-B69B-45B4-B7D9-F99311A47065}" destId="{58F16015-0918-424F-8C62-C4D8436A1C9A}" srcOrd="3" destOrd="0" presId="urn:microsoft.com/office/officeart/2005/8/layout/cycle1"/>
    <dgm:cxn modelId="{6D5A9026-92EA-42CC-8932-BE84A0F89F1C}" type="presParOf" srcId="{ECC78482-B69B-45B4-B7D9-F99311A47065}" destId="{4C17834F-1EBC-4944-9B1A-380F21DF3D55}" srcOrd="4" destOrd="0" presId="urn:microsoft.com/office/officeart/2005/8/layout/cycle1"/>
    <dgm:cxn modelId="{E3996AB1-9FB5-436A-B640-FA4D914FC2EF}" type="presParOf" srcId="{ECC78482-B69B-45B4-B7D9-F99311A47065}" destId="{C999CE4A-9E34-4570-BDBA-C19F62F1520F}" srcOrd="5" destOrd="0" presId="urn:microsoft.com/office/officeart/2005/8/layout/cycle1"/>
    <dgm:cxn modelId="{3FFDAED4-4AE8-4C59-A55A-3EAE606A6BA5}" type="presParOf" srcId="{ECC78482-B69B-45B4-B7D9-F99311A47065}" destId="{A474AD76-063F-4642-AFCB-2C6B0D980374}" srcOrd="6" destOrd="0" presId="urn:microsoft.com/office/officeart/2005/8/layout/cycle1"/>
    <dgm:cxn modelId="{58672482-0A86-442F-A8EE-59DAEA396705}" type="presParOf" srcId="{ECC78482-B69B-45B4-B7D9-F99311A47065}" destId="{1C0EC0CC-3C42-4951-A042-9E4E9A8CDEBE}" srcOrd="7" destOrd="0" presId="urn:microsoft.com/office/officeart/2005/8/layout/cycle1"/>
    <dgm:cxn modelId="{5A4A70FD-4063-48F1-A2F2-2B06CA98E563}" type="presParOf" srcId="{ECC78482-B69B-45B4-B7D9-F99311A47065}" destId="{87217800-C5E4-4E1E-9533-00A049C2EE6D}" srcOrd="8" destOrd="0" presId="urn:microsoft.com/office/officeart/2005/8/layout/cycle1"/>
    <dgm:cxn modelId="{EB985750-91A3-4665-B300-0C8C02223D5A}" type="presParOf" srcId="{ECC78482-B69B-45B4-B7D9-F99311A47065}" destId="{F08B3A57-BAD9-4845-BBE5-83832088C856}" srcOrd="9" destOrd="0" presId="urn:microsoft.com/office/officeart/2005/8/layout/cycle1"/>
    <dgm:cxn modelId="{99644AA0-342B-4DCD-830E-9F40ECF1C98E}" type="presParOf" srcId="{ECC78482-B69B-45B4-B7D9-F99311A47065}" destId="{F4FC8C11-CD96-46FB-97FA-2326D131E967}" srcOrd="10" destOrd="0" presId="urn:microsoft.com/office/officeart/2005/8/layout/cycle1"/>
    <dgm:cxn modelId="{82B51923-D785-4B32-825D-66B0F1DDBAEE}" type="presParOf" srcId="{ECC78482-B69B-45B4-B7D9-F99311A47065}" destId="{35678067-CB4E-473A-A177-20DFE32B6D3D}" srcOrd="11" destOrd="0" presId="urn:microsoft.com/office/officeart/2005/8/layout/cycle1"/>
    <dgm:cxn modelId="{7D8B8378-22F9-41C5-BA01-B5D65561A60E}" type="presParOf" srcId="{ECC78482-B69B-45B4-B7D9-F99311A47065}" destId="{FE46E0B4-885C-4F66-889C-6B04DA028A8D}" srcOrd="12" destOrd="0" presId="urn:microsoft.com/office/officeart/2005/8/layout/cycle1"/>
    <dgm:cxn modelId="{8859EB88-3BE9-43AD-9BE9-AB558DDB329B}" type="presParOf" srcId="{ECC78482-B69B-45B4-B7D9-F99311A47065}" destId="{9422F6CE-004B-4A29-A8F2-3F4477B25188}" srcOrd="13" destOrd="0" presId="urn:microsoft.com/office/officeart/2005/8/layout/cycle1"/>
    <dgm:cxn modelId="{77F20437-F397-491A-A4D2-E472FE649172}" type="presParOf" srcId="{ECC78482-B69B-45B4-B7D9-F99311A47065}" destId="{CAE94089-1547-4219-8A75-48CBDECD0D3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C47221-274B-49D1-8227-8CB24386E61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C8ABA6-A7DB-4849-A299-A3A4D69DCD14}">
      <dgm:prSet phldrT="[Texto]" custT="1"/>
      <dgm:spPr/>
      <dgm:t>
        <a:bodyPr/>
        <a:lstStyle/>
        <a:p>
          <a:r>
            <a:rPr lang="es-ES" sz="2800" dirty="0" smtClean="0"/>
            <a:t>PAC</a:t>
          </a:r>
          <a:endParaRPr lang="es-ES" sz="1700" dirty="0"/>
        </a:p>
      </dgm:t>
    </dgm:pt>
    <dgm:pt modelId="{754D5E05-9B31-4443-B1CC-2BA54BB85068}" type="parTrans" cxnId="{1A6C608E-6A80-4C61-BC34-D977E758B325}">
      <dgm:prSet/>
      <dgm:spPr/>
      <dgm:t>
        <a:bodyPr/>
        <a:lstStyle/>
        <a:p>
          <a:endParaRPr lang="es-ES"/>
        </a:p>
      </dgm:t>
    </dgm:pt>
    <dgm:pt modelId="{16BCB4FF-8B25-4245-BB3F-9F4F0929D33B}" type="sibTrans" cxnId="{1A6C608E-6A80-4C61-BC34-D977E758B325}">
      <dgm:prSet/>
      <dgm:spPr/>
      <dgm:t>
        <a:bodyPr/>
        <a:lstStyle/>
        <a:p>
          <a:r>
            <a:rPr lang="es-ES" dirty="0" smtClean="0"/>
            <a:t>Registro </a:t>
          </a:r>
          <a:r>
            <a:rPr lang="es-ES" dirty="0" err="1" smtClean="0"/>
            <a:t>Explot</a:t>
          </a:r>
          <a:r>
            <a:rPr lang="es-ES" dirty="0" smtClean="0"/>
            <a:t>.</a:t>
          </a:r>
          <a:endParaRPr lang="es-ES" dirty="0"/>
        </a:p>
      </dgm:t>
    </dgm:pt>
    <dgm:pt modelId="{86E20545-60E5-4548-8737-B02542F4B786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19464A-E3F1-4C20-A97B-7D1DB48716E0}" type="parTrans" cxnId="{7C86EEE7-A11C-40EC-B04C-BBA95324C72E}">
      <dgm:prSet/>
      <dgm:spPr/>
      <dgm:t>
        <a:bodyPr/>
        <a:lstStyle/>
        <a:p>
          <a:endParaRPr lang="es-ES"/>
        </a:p>
      </dgm:t>
    </dgm:pt>
    <dgm:pt modelId="{3A5D6272-700E-43A0-AA6A-570B06665B41}" type="sibTrans" cxnId="{7C86EEE7-A11C-40EC-B04C-BBA95324C72E}">
      <dgm:prSet/>
      <dgm:spPr/>
      <dgm:t>
        <a:bodyPr/>
        <a:lstStyle/>
        <a:p>
          <a:endParaRPr lang="es-ES"/>
        </a:p>
      </dgm:t>
    </dgm:pt>
    <dgm:pt modelId="{FD1D08FA-5BE9-4CDC-AB8C-E9AB05EEE0CA}">
      <dgm:prSet phldrT="[Texto]" custT="1"/>
      <dgm:spPr/>
      <dgm:t>
        <a:bodyPr/>
        <a:lstStyle/>
        <a:p>
          <a:r>
            <a:rPr lang="es-ES" sz="2400" b="1" dirty="0" smtClean="0"/>
            <a:t>SITRAN</a:t>
          </a:r>
          <a:endParaRPr lang="es-ES" sz="1700" b="1" dirty="0"/>
        </a:p>
      </dgm:t>
    </dgm:pt>
    <dgm:pt modelId="{4E0FA252-2187-46B0-B952-15270CD537D8}" type="parTrans" cxnId="{F3885FED-DD62-47F8-8C12-41F22CBBC458}">
      <dgm:prSet/>
      <dgm:spPr/>
      <dgm:t>
        <a:bodyPr/>
        <a:lstStyle/>
        <a:p>
          <a:endParaRPr lang="es-ES"/>
        </a:p>
      </dgm:t>
    </dgm:pt>
    <dgm:pt modelId="{0F6D9BFF-026F-4EB9-97E8-489E811EC2BF}" type="sibTrans" cxnId="{F3885FED-DD62-47F8-8C12-41F22CBBC458}">
      <dgm:prSet/>
      <dgm:spPr/>
      <dgm:t>
        <a:bodyPr/>
        <a:lstStyle/>
        <a:p>
          <a:r>
            <a:rPr lang="es-ES" b="1" dirty="0" smtClean="0"/>
            <a:t>EUSKO</a:t>
          </a:r>
          <a:r>
            <a:rPr lang="es-ES" dirty="0" smtClean="0"/>
            <a:t> </a:t>
          </a:r>
          <a:r>
            <a:rPr lang="es-ES" b="1" dirty="0" smtClean="0"/>
            <a:t>LABEL</a:t>
          </a:r>
          <a:endParaRPr lang="es-ES" b="1" dirty="0"/>
        </a:p>
      </dgm:t>
    </dgm:pt>
    <dgm:pt modelId="{7B9C8A13-E6D7-497D-B283-C01257B96A2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Movimientos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A72C7-DC91-4DB2-9567-668F6BC86F14}" type="parTrans" cxnId="{EE528536-E3BF-40BE-B9F5-CC734B728481}">
      <dgm:prSet/>
      <dgm:spPr/>
      <dgm:t>
        <a:bodyPr/>
        <a:lstStyle/>
        <a:p>
          <a:endParaRPr lang="es-ES"/>
        </a:p>
      </dgm:t>
    </dgm:pt>
    <dgm:pt modelId="{B245DC49-06EB-44F2-A266-BCD0D8449C70}" type="sibTrans" cxnId="{EE528536-E3BF-40BE-B9F5-CC734B728481}">
      <dgm:prSet/>
      <dgm:spPr/>
      <dgm:t>
        <a:bodyPr/>
        <a:lstStyle/>
        <a:p>
          <a:endParaRPr lang="es-ES"/>
        </a:p>
      </dgm:t>
    </dgm:pt>
    <dgm:pt modelId="{33103BAE-EB56-4901-97F8-0945BA0A7C42}">
      <dgm:prSet phldrT="[Texto]" custT="1"/>
      <dgm:spPr/>
      <dgm:t>
        <a:bodyPr/>
        <a:lstStyle/>
        <a:p>
          <a:r>
            <a:rPr lang="es-ES" sz="2400" b="1" dirty="0" smtClean="0"/>
            <a:t>LG /GT</a:t>
          </a:r>
          <a:endParaRPr lang="es-ES" sz="1800" b="1" dirty="0"/>
        </a:p>
      </dgm:t>
    </dgm:pt>
    <dgm:pt modelId="{3098784C-2C3E-4DE6-B070-5A7D3D898720}" type="parTrans" cxnId="{0730101E-4FDE-4981-AE69-3AC6002DA3DE}">
      <dgm:prSet/>
      <dgm:spPr/>
      <dgm:t>
        <a:bodyPr/>
        <a:lstStyle/>
        <a:p>
          <a:endParaRPr lang="es-ES"/>
        </a:p>
      </dgm:t>
    </dgm:pt>
    <dgm:pt modelId="{0374DA1E-E992-4C4B-B45F-930FC8CE099E}" type="sibTrans" cxnId="{0730101E-4FDE-4981-AE69-3AC6002DA3DE}">
      <dgm:prSet/>
      <dgm:spPr/>
      <dgm:t>
        <a:bodyPr/>
        <a:lstStyle/>
        <a:p>
          <a:r>
            <a:rPr lang="es-ES" dirty="0" err="1" smtClean="0"/>
            <a:t>Coop</a:t>
          </a:r>
          <a:endParaRPr lang="es-ES" dirty="0"/>
        </a:p>
      </dgm:t>
    </dgm:pt>
    <dgm:pt modelId="{1DD146F8-9A7B-4EE2-9A0B-43D92ECB4885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Genealogía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6BA4A-B896-4EFD-AEC2-BD58BB5A24DC}" type="parTrans" cxnId="{760FC7EA-446C-4155-A1D9-EDAEFCEF1756}">
      <dgm:prSet/>
      <dgm:spPr/>
      <dgm:t>
        <a:bodyPr/>
        <a:lstStyle/>
        <a:p>
          <a:endParaRPr lang="es-ES"/>
        </a:p>
      </dgm:t>
    </dgm:pt>
    <dgm:pt modelId="{F8981C3B-0C15-4C10-93C6-BED758C8409C}" type="sibTrans" cxnId="{760FC7EA-446C-4155-A1D9-EDAEFCEF1756}">
      <dgm:prSet/>
      <dgm:spPr/>
      <dgm:t>
        <a:bodyPr/>
        <a:lstStyle/>
        <a:p>
          <a:endParaRPr lang="es-ES"/>
        </a:p>
      </dgm:t>
    </dgm:pt>
    <dgm:pt modelId="{C88A6CAC-E714-405C-975A-E631C3A6F6E4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Superficies/Usos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5F46C-E3EA-4F80-8327-A6931AFCF4CD}" type="parTrans" cxnId="{FEC80ADC-31D3-4176-9C32-9A374EF2047B}">
      <dgm:prSet/>
      <dgm:spPr/>
      <dgm:t>
        <a:bodyPr/>
        <a:lstStyle/>
        <a:p>
          <a:endParaRPr lang="es-ES"/>
        </a:p>
      </dgm:t>
    </dgm:pt>
    <dgm:pt modelId="{EC31E44E-DC87-4F46-8629-1C4382E0DE43}" type="sibTrans" cxnId="{FEC80ADC-31D3-4176-9C32-9A374EF2047B}">
      <dgm:prSet/>
      <dgm:spPr/>
      <dgm:t>
        <a:bodyPr/>
        <a:lstStyle/>
        <a:p>
          <a:endParaRPr lang="es-ES"/>
        </a:p>
      </dgm:t>
    </dgm:pt>
    <dgm:pt modelId="{E50476A4-414F-4D85-B88F-AA0C963A78F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Altas y Bajas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Características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77C46-8F9B-4D19-91BC-9B9C6A57D3B8}" type="parTrans" cxnId="{91C94E8B-1FEF-4E3D-9840-F26614CE2203}">
      <dgm:prSet/>
      <dgm:spPr/>
      <dgm:t>
        <a:bodyPr/>
        <a:lstStyle/>
        <a:p>
          <a:endParaRPr lang="es-ES"/>
        </a:p>
      </dgm:t>
    </dgm:pt>
    <dgm:pt modelId="{C18D7F15-DDAD-48A1-9CAC-6397F2D003A7}" type="sibTrans" cxnId="{91C94E8B-1FEF-4E3D-9840-F26614CE2203}">
      <dgm:prSet/>
      <dgm:spPr/>
      <dgm:t>
        <a:bodyPr/>
        <a:lstStyle/>
        <a:p>
          <a:endParaRPr lang="es-ES"/>
        </a:p>
      </dgm:t>
    </dgm:pt>
    <dgm:pt modelId="{3ED88BAE-5B6D-4BC5-8CEF-0655260A109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Pesos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41703-E21E-480B-BB53-45575B9C4BC6}" type="parTrans" cxnId="{198FF9C4-DCDB-4D7F-9FDD-4E472934E84A}">
      <dgm:prSet/>
      <dgm:spPr/>
      <dgm:t>
        <a:bodyPr/>
        <a:lstStyle/>
        <a:p>
          <a:endParaRPr lang="es-ES"/>
        </a:p>
      </dgm:t>
    </dgm:pt>
    <dgm:pt modelId="{36E79466-8782-4F11-843B-A746E6BD3EC1}" type="sibTrans" cxnId="{198FF9C4-DCDB-4D7F-9FDD-4E472934E84A}">
      <dgm:prSet/>
      <dgm:spPr/>
      <dgm:t>
        <a:bodyPr/>
        <a:lstStyle/>
        <a:p>
          <a:endParaRPr lang="es-ES"/>
        </a:p>
      </dgm:t>
    </dgm:pt>
    <dgm:pt modelId="{6EDD73D9-AD5F-4C46-BDF2-50C7784DA8CD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Caracteres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DA1A4-05B3-4A9A-886D-B56439A30996}" type="parTrans" cxnId="{7D89F5E9-DA57-4C08-827E-72F95FC979E9}">
      <dgm:prSet/>
      <dgm:spPr/>
      <dgm:t>
        <a:bodyPr/>
        <a:lstStyle/>
        <a:p>
          <a:endParaRPr lang="es-ES"/>
        </a:p>
      </dgm:t>
    </dgm:pt>
    <dgm:pt modelId="{BA586E7B-D495-4B1D-8523-1AD27420CEA2}" type="sibTrans" cxnId="{7D89F5E9-DA57-4C08-827E-72F95FC979E9}">
      <dgm:prSet/>
      <dgm:spPr/>
      <dgm:t>
        <a:bodyPr/>
        <a:lstStyle/>
        <a:p>
          <a:endParaRPr lang="es-ES"/>
        </a:p>
      </dgm:t>
    </dgm:pt>
    <dgm:pt modelId="{ECCC2678-503E-49E6-8B20-4D793BAFB91D}">
      <dgm:prSet phldrT="[Texto]" custT="1"/>
      <dgm:spPr/>
      <dgm:t>
        <a:bodyPr/>
        <a:lstStyle/>
        <a:p>
          <a:r>
            <a:rPr lang="es-ES" sz="2400" b="1" dirty="0" smtClean="0"/>
            <a:t>GTE</a:t>
          </a:r>
          <a:endParaRPr lang="es-ES" sz="1800" b="1" dirty="0"/>
        </a:p>
      </dgm:t>
    </dgm:pt>
    <dgm:pt modelId="{27CFFFC0-BF11-42F3-83FD-1780380B4751}" type="parTrans" cxnId="{229033E5-346B-4159-8A8A-88410A662688}">
      <dgm:prSet/>
      <dgm:spPr/>
      <dgm:t>
        <a:bodyPr/>
        <a:lstStyle/>
        <a:p>
          <a:endParaRPr lang="es-ES"/>
        </a:p>
      </dgm:t>
    </dgm:pt>
    <dgm:pt modelId="{55B9013E-E5EC-4FD9-B08B-7C06416B8013}" type="sibTrans" cxnId="{229033E5-346B-4159-8A8A-88410A662688}">
      <dgm:prSet custT="1"/>
      <dgm:spPr/>
      <dgm:t>
        <a:bodyPr/>
        <a:lstStyle/>
        <a:p>
          <a:r>
            <a:rPr lang="es-ES" sz="2000" b="1" dirty="0" smtClean="0"/>
            <a:t>Mataderos</a:t>
          </a:r>
          <a:endParaRPr lang="es-ES" sz="2000" b="1" dirty="0"/>
        </a:p>
      </dgm:t>
    </dgm:pt>
    <dgm:pt modelId="{79EB814B-EFFD-45A9-A313-1AF55F37E7C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Ingresos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76B86-F094-48C8-B36F-08C3EEED5363}" type="parTrans" cxnId="{6A2511ED-1653-4E9D-BB60-E2AB3A76296C}">
      <dgm:prSet/>
      <dgm:spPr/>
      <dgm:t>
        <a:bodyPr/>
        <a:lstStyle/>
        <a:p>
          <a:endParaRPr lang="es-ES"/>
        </a:p>
      </dgm:t>
    </dgm:pt>
    <dgm:pt modelId="{E1901CC3-62C9-4038-841A-3D560A8F812F}" type="sibTrans" cxnId="{6A2511ED-1653-4E9D-BB60-E2AB3A76296C}">
      <dgm:prSet/>
      <dgm:spPr/>
      <dgm:t>
        <a:bodyPr/>
        <a:lstStyle/>
        <a:p>
          <a:endParaRPr lang="es-ES"/>
        </a:p>
      </dgm:t>
    </dgm:pt>
    <dgm:pt modelId="{33CE9F53-AF79-4C7A-9587-BE6497B84FBA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Gastos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87008-124C-4867-B1E7-58DDC5F6CA9F}" type="parTrans" cxnId="{8787FECD-4C54-4F96-B76E-A70AEB45EC0D}">
      <dgm:prSet/>
      <dgm:spPr/>
      <dgm:t>
        <a:bodyPr/>
        <a:lstStyle/>
        <a:p>
          <a:endParaRPr lang="es-ES"/>
        </a:p>
      </dgm:t>
    </dgm:pt>
    <dgm:pt modelId="{2EDD2B2B-6172-4126-A8EA-73BC042640E1}" type="sibTrans" cxnId="{8787FECD-4C54-4F96-B76E-A70AEB45EC0D}">
      <dgm:prSet/>
      <dgm:spPr/>
      <dgm:t>
        <a:bodyPr/>
        <a:lstStyle/>
        <a:p>
          <a:endParaRPr lang="es-ES"/>
        </a:p>
      </dgm:t>
    </dgm:pt>
    <dgm:pt modelId="{8BA2DF8B-4616-459B-84FF-D813A1034B8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Inversiones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0FF89-2458-44CD-BDFE-7A0958E28450}" type="parTrans" cxnId="{73B6D06D-F56D-4FDA-A8FD-1184C5CF0CBD}">
      <dgm:prSet/>
      <dgm:spPr/>
      <dgm:t>
        <a:bodyPr/>
        <a:lstStyle/>
        <a:p>
          <a:endParaRPr lang="es-ES"/>
        </a:p>
      </dgm:t>
    </dgm:pt>
    <dgm:pt modelId="{09FE0E2F-86BC-43FE-812B-133812F34875}" type="sibTrans" cxnId="{73B6D06D-F56D-4FDA-A8FD-1184C5CF0CBD}">
      <dgm:prSet/>
      <dgm:spPr/>
      <dgm:t>
        <a:bodyPr/>
        <a:lstStyle/>
        <a:p>
          <a:endParaRPr lang="es-ES"/>
        </a:p>
      </dgm:t>
    </dgm:pt>
    <dgm:pt modelId="{291C5383-53D3-4B90-84BC-3BCCE91732DF}" type="pres">
      <dgm:prSet presAssocID="{8FC47221-274B-49D1-8227-8CB24386E6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487FFEE-39D0-4D33-8C47-2BA1FB93C5F3}" type="pres">
      <dgm:prSet presAssocID="{8AC8ABA6-A7DB-4849-A299-A3A4D69DCD14}" presName="composite" presStyleCnt="0"/>
      <dgm:spPr/>
    </dgm:pt>
    <dgm:pt modelId="{B8CBD13C-B77D-4359-9878-94ADF281C06A}" type="pres">
      <dgm:prSet presAssocID="{8AC8ABA6-A7DB-4849-A299-A3A4D69DCD14}" presName="Parent1" presStyleLbl="node1" presStyleIdx="0" presStyleCnt="8" custScaleX="146604" custScaleY="106503" custLinFactNeighborX="65719" custLinFactNeighborY="-14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25E1A-4210-4847-AF7C-213C4960025F}" type="pres">
      <dgm:prSet presAssocID="{8AC8ABA6-A7DB-4849-A299-A3A4D69DCD14}" presName="Childtext1" presStyleLbl="revTx" presStyleIdx="0" presStyleCnt="4" custScaleX="138850" custLinFactNeighborX="94251" custLinFactNeighborY="-3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D3931-510C-40FA-938E-48A9DD8750D4}" type="pres">
      <dgm:prSet presAssocID="{8AC8ABA6-A7DB-4849-A299-A3A4D69DCD14}" presName="BalanceSpacing" presStyleCnt="0"/>
      <dgm:spPr/>
    </dgm:pt>
    <dgm:pt modelId="{B8DD4CB8-F71A-42C8-8EE8-7BB2E40A9AD0}" type="pres">
      <dgm:prSet presAssocID="{8AC8ABA6-A7DB-4849-A299-A3A4D69DCD14}" presName="BalanceSpacing1" presStyleCnt="0"/>
      <dgm:spPr/>
    </dgm:pt>
    <dgm:pt modelId="{3D6170E9-7A27-4E9C-A30C-D75DAD3138D9}" type="pres">
      <dgm:prSet presAssocID="{16BCB4FF-8B25-4245-BB3F-9F4F0929D33B}" presName="Accent1Text" presStyleLbl="node1" presStyleIdx="1" presStyleCnt="8" custScaleX="189586" custLinFactX="-2566" custLinFactNeighborX="-100000" custLinFactNeighborY="4973"/>
      <dgm:spPr/>
      <dgm:t>
        <a:bodyPr/>
        <a:lstStyle/>
        <a:p>
          <a:endParaRPr lang="es-ES"/>
        </a:p>
      </dgm:t>
    </dgm:pt>
    <dgm:pt modelId="{C685A9D8-F48B-44F2-B1C3-2F6A12C7222F}" type="pres">
      <dgm:prSet presAssocID="{16BCB4FF-8B25-4245-BB3F-9F4F0929D33B}" presName="spaceBetweenRectangles" presStyleCnt="0"/>
      <dgm:spPr/>
    </dgm:pt>
    <dgm:pt modelId="{988F0EBD-0A08-42FA-8D93-BB869E1270CE}" type="pres">
      <dgm:prSet presAssocID="{FD1D08FA-5BE9-4CDC-AB8C-E9AB05EEE0CA}" presName="composite" presStyleCnt="0"/>
      <dgm:spPr/>
    </dgm:pt>
    <dgm:pt modelId="{0B8345DC-6526-49F2-90C2-1293784583C9}" type="pres">
      <dgm:prSet presAssocID="{FD1D08FA-5BE9-4CDC-AB8C-E9AB05EEE0CA}" presName="Parent1" presStyleLbl="node1" presStyleIdx="2" presStyleCnt="8" custScaleX="1744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ACE88-78CE-46CC-B9C6-D2C8C2125BE5}" type="pres">
      <dgm:prSet presAssocID="{FD1D08FA-5BE9-4CDC-AB8C-E9AB05EEE0CA}" presName="Childtext1" presStyleLbl="revTx" presStyleIdx="1" presStyleCnt="4" custScaleX="165759" custLinFactNeighborX="-65233" custLinFactNeighborY="8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19990-D987-4ECB-A57F-C00660197F57}" type="pres">
      <dgm:prSet presAssocID="{FD1D08FA-5BE9-4CDC-AB8C-E9AB05EEE0CA}" presName="BalanceSpacing" presStyleCnt="0"/>
      <dgm:spPr/>
    </dgm:pt>
    <dgm:pt modelId="{7189CEB7-FB45-4E3B-BB36-DB97B5DA59E8}" type="pres">
      <dgm:prSet presAssocID="{FD1D08FA-5BE9-4CDC-AB8C-E9AB05EEE0CA}" presName="BalanceSpacing1" presStyleCnt="0"/>
      <dgm:spPr/>
    </dgm:pt>
    <dgm:pt modelId="{3AC9A050-8211-4D84-A49A-93A9175A6B41}" type="pres">
      <dgm:prSet presAssocID="{0F6D9BFF-026F-4EB9-97E8-489E811EC2BF}" presName="Accent1Text" presStyleLbl="node1" presStyleIdx="3" presStyleCnt="8" custLinFactNeighborX="73775" custLinFactNeighborY="11399"/>
      <dgm:spPr/>
      <dgm:t>
        <a:bodyPr/>
        <a:lstStyle/>
        <a:p>
          <a:endParaRPr lang="es-ES"/>
        </a:p>
      </dgm:t>
    </dgm:pt>
    <dgm:pt modelId="{4D63DC08-0783-4340-BA71-0505972F6CFB}" type="pres">
      <dgm:prSet presAssocID="{0F6D9BFF-026F-4EB9-97E8-489E811EC2BF}" presName="spaceBetweenRectangles" presStyleCnt="0"/>
      <dgm:spPr/>
    </dgm:pt>
    <dgm:pt modelId="{78387AF9-90E8-415B-9B1F-B4D6F2F996CA}" type="pres">
      <dgm:prSet presAssocID="{33103BAE-EB56-4901-97F8-0945BA0A7C42}" presName="composite" presStyleCnt="0"/>
      <dgm:spPr/>
    </dgm:pt>
    <dgm:pt modelId="{42D0F1ED-2584-460C-94A8-DAE8C70919A6}" type="pres">
      <dgm:prSet presAssocID="{33103BAE-EB56-4901-97F8-0945BA0A7C42}" presName="Parent1" presStyleLbl="node1" presStyleIdx="4" presStyleCnt="8" custLinFactNeighborX="-62323" custLinFactNeighborY="-5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79E2F3-6952-453E-A0DD-E4208C2864C7}" type="pres">
      <dgm:prSet presAssocID="{33103BAE-EB56-4901-97F8-0945BA0A7C42}" presName="Childtext1" presStyleLbl="revTx" presStyleIdx="2" presStyleCnt="4" custScaleX="141358" custScaleY="163458" custLinFactNeighborX="-14999" custLinFactNeighborY="-2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860FF-0594-4AA8-9D34-4CEBEB455C8B}" type="pres">
      <dgm:prSet presAssocID="{33103BAE-EB56-4901-97F8-0945BA0A7C42}" presName="BalanceSpacing" presStyleCnt="0"/>
      <dgm:spPr/>
    </dgm:pt>
    <dgm:pt modelId="{3C0F54FF-F8E5-4976-A0BC-560B968F0BA2}" type="pres">
      <dgm:prSet presAssocID="{33103BAE-EB56-4901-97F8-0945BA0A7C42}" presName="BalanceSpacing1" presStyleCnt="0"/>
      <dgm:spPr/>
    </dgm:pt>
    <dgm:pt modelId="{222173B2-ED92-401A-970E-7E3DA2AAC5D9}" type="pres">
      <dgm:prSet presAssocID="{0374DA1E-E992-4C4B-B45F-930FC8CE099E}" presName="Accent1Text" presStyleLbl="node1" presStyleIdx="5" presStyleCnt="8" custLinFactX="-37023" custLinFactNeighborX="-100000" custLinFactNeighborY="12558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F45A488-A51D-4F24-B13F-C530DD183F5C}" type="pres">
      <dgm:prSet presAssocID="{0374DA1E-E992-4C4B-B45F-930FC8CE099E}" presName="spaceBetweenRectangles" presStyleCnt="0"/>
      <dgm:spPr/>
    </dgm:pt>
    <dgm:pt modelId="{710F3EF9-2B54-4B4B-B660-304E175154F5}" type="pres">
      <dgm:prSet presAssocID="{ECCC2678-503E-49E6-8B20-4D793BAFB91D}" presName="composite" presStyleCnt="0"/>
      <dgm:spPr/>
    </dgm:pt>
    <dgm:pt modelId="{75CCB002-DC9C-4ADF-A322-956ABB822713}" type="pres">
      <dgm:prSet presAssocID="{ECCC2678-503E-49E6-8B20-4D793BAFB91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7BA93-DF95-47E4-A768-C5D43B4FC370}" type="pres">
      <dgm:prSet presAssocID="{ECCC2678-503E-49E6-8B20-4D793BAFB91D}" presName="Childtext1" presStyleLbl="revTx" presStyleIdx="3" presStyleCnt="4" custScaleX="141572" custLinFactNeighborX="-25346" custLinFactNeighborY="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C6EF6-B888-46C0-9882-7B3D3483911E}" type="pres">
      <dgm:prSet presAssocID="{ECCC2678-503E-49E6-8B20-4D793BAFB91D}" presName="BalanceSpacing" presStyleCnt="0"/>
      <dgm:spPr/>
    </dgm:pt>
    <dgm:pt modelId="{D60234A5-8371-413D-8EE2-35BC23496BC5}" type="pres">
      <dgm:prSet presAssocID="{ECCC2678-503E-49E6-8B20-4D793BAFB91D}" presName="BalanceSpacing1" presStyleCnt="0"/>
      <dgm:spPr/>
    </dgm:pt>
    <dgm:pt modelId="{D3BBA6E0-68C5-4715-B3A5-F4D89547C5D0}" type="pres">
      <dgm:prSet presAssocID="{55B9013E-E5EC-4FD9-B08B-7C06416B8013}" presName="Accent1Text" presStyleLbl="node1" presStyleIdx="7" presStyleCnt="8" custScaleX="193716" custScaleY="124741" custLinFactX="35590" custLinFactNeighborX="100000" custLinFactNeighborY="8049"/>
      <dgm:spPr/>
      <dgm:t>
        <a:bodyPr/>
        <a:lstStyle/>
        <a:p>
          <a:endParaRPr lang="es-ES"/>
        </a:p>
      </dgm:t>
    </dgm:pt>
  </dgm:ptLst>
  <dgm:cxnLst>
    <dgm:cxn modelId="{198FF9C4-DCDB-4D7F-9FDD-4E472934E84A}" srcId="{33103BAE-EB56-4901-97F8-0945BA0A7C42}" destId="{3ED88BAE-5B6D-4BC5-8CEF-0655260A1097}" srcOrd="1" destOrd="0" parTransId="{86841703-E21E-480B-BB53-45575B9C4BC6}" sibTransId="{36E79466-8782-4F11-843B-A746E6BD3EC1}"/>
    <dgm:cxn modelId="{4BD22A6B-D0B5-4494-9ED4-D23FED84B7DA}" type="presOf" srcId="{8FC47221-274B-49D1-8227-8CB24386E61B}" destId="{291C5383-53D3-4B90-84BC-3BCCE91732DF}" srcOrd="0" destOrd="0" presId="urn:microsoft.com/office/officeart/2008/layout/AlternatingHexagons"/>
    <dgm:cxn modelId="{FEC80ADC-31D3-4176-9C32-9A374EF2047B}" srcId="{8AC8ABA6-A7DB-4849-A299-A3A4D69DCD14}" destId="{C88A6CAC-E714-405C-975A-E631C3A6F6E4}" srcOrd="1" destOrd="0" parTransId="{6015F46C-E3EA-4F80-8327-A6931AFCF4CD}" sibTransId="{EC31E44E-DC87-4F46-8629-1C4382E0DE43}"/>
    <dgm:cxn modelId="{FF356FA5-E85D-4472-88F1-3A1725ABECF6}" type="presOf" srcId="{33CE9F53-AF79-4C7A-9587-BE6497B84FBA}" destId="{6187BA93-DF95-47E4-A768-C5D43B4FC370}" srcOrd="0" destOrd="1" presId="urn:microsoft.com/office/officeart/2008/layout/AlternatingHexagons"/>
    <dgm:cxn modelId="{F3885FED-DD62-47F8-8C12-41F22CBBC458}" srcId="{8FC47221-274B-49D1-8227-8CB24386E61B}" destId="{FD1D08FA-5BE9-4CDC-AB8C-E9AB05EEE0CA}" srcOrd="1" destOrd="0" parTransId="{4E0FA252-2187-46B0-B952-15270CD537D8}" sibTransId="{0F6D9BFF-026F-4EB9-97E8-489E811EC2BF}"/>
    <dgm:cxn modelId="{91C94E8B-1FEF-4E3D-9840-F26614CE2203}" srcId="{FD1D08FA-5BE9-4CDC-AB8C-E9AB05EEE0CA}" destId="{E50476A4-414F-4D85-B88F-AA0C963A78F9}" srcOrd="1" destOrd="0" parTransId="{8A677C46-8F9B-4D19-91BC-9B9C6A57D3B8}" sibTransId="{C18D7F15-DDAD-48A1-9CAC-6397F2D003A7}"/>
    <dgm:cxn modelId="{73B6D06D-F56D-4FDA-A8FD-1184C5CF0CBD}" srcId="{ECCC2678-503E-49E6-8B20-4D793BAFB91D}" destId="{8BA2DF8B-4616-459B-84FF-D813A1034B89}" srcOrd="2" destOrd="0" parTransId="{19E0FF89-2458-44CD-BDFE-7A0958E28450}" sibTransId="{09FE0E2F-86BC-43FE-812B-133812F34875}"/>
    <dgm:cxn modelId="{FC7819DC-C547-4D91-90C5-9C113F75B327}" type="presOf" srcId="{86E20545-60E5-4548-8737-B02542F4B786}" destId="{C6D25E1A-4210-4847-AF7C-213C4960025F}" srcOrd="0" destOrd="0" presId="urn:microsoft.com/office/officeart/2008/layout/AlternatingHexagons"/>
    <dgm:cxn modelId="{62F6E6F3-53AA-47E8-B032-E6099CF18F51}" type="presOf" srcId="{16BCB4FF-8B25-4245-BB3F-9F4F0929D33B}" destId="{3D6170E9-7A27-4E9C-A30C-D75DAD3138D9}" srcOrd="0" destOrd="0" presId="urn:microsoft.com/office/officeart/2008/layout/AlternatingHexagons"/>
    <dgm:cxn modelId="{EE528536-E3BF-40BE-B9F5-CC734B728481}" srcId="{FD1D08FA-5BE9-4CDC-AB8C-E9AB05EEE0CA}" destId="{7B9C8A13-E6D7-497D-B283-C01257B96A29}" srcOrd="0" destOrd="0" parTransId="{9EBA72C7-DC91-4DB2-9567-668F6BC86F14}" sibTransId="{B245DC49-06EB-44F2-A266-BCD0D8449C70}"/>
    <dgm:cxn modelId="{EAC82983-2F22-466D-A002-99739F942982}" type="presOf" srcId="{33103BAE-EB56-4901-97F8-0945BA0A7C42}" destId="{42D0F1ED-2584-460C-94A8-DAE8C70919A6}" srcOrd="0" destOrd="0" presId="urn:microsoft.com/office/officeart/2008/layout/AlternatingHexagons"/>
    <dgm:cxn modelId="{A735DFB6-5F3A-43E3-90A3-4FDD14D97F30}" type="presOf" srcId="{79EB814B-EFFD-45A9-A313-1AF55F37E7C9}" destId="{6187BA93-DF95-47E4-A768-C5D43B4FC370}" srcOrd="0" destOrd="0" presId="urn:microsoft.com/office/officeart/2008/layout/AlternatingHexagons"/>
    <dgm:cxn modelId="{2FA27203-4CB5-4DF2-A3CE-277F44F84A3B}" type="presOf" srcId="{6EDD73D9-AD5F-4C46-BDF2-50C7784DA8CD}" destId="{8B79E2F3-6952-453E-A0DD-E4208C2864C7}" srcOrd="0" destOrd="2" presId="urn:microsoft.com/office/officeart/2008/layout/AlternatingHexagons"/>
    <dgm:cxn modelId="{7C86EEE7-A11C-40EC-B04C-BBA95324C72E}" srcId="{8AC8ABA6-A7DB-4849-A299-A3A4D69DCD14}" destId="{86E20545-60E5-4548-8737-B02542F4B786}" srcOrd="0" destOrd="0" parTransId="{F419464A-E3F1-4C20-A97B-7D1DB48716E0}" sibTransId="{3A5D6272-700E-43A0-AA6A-570B06665B41}"/>
    <dgm:cxn modelId="{C0B36115-1C6F-46AB-B248-8F32AF404AEF}" type="presOf" srcId="{FD1D08FA-5BE9-4CDC-AB8C-E9AB05EEE0CA}" destId="{0B8345DC-6526-49F2-90C2-1293784583C9}" srcOrd="0" destOrd="0" presId="urn:microsoft.com/office/officeart/2008/layout/AlternatingHexagons"/>
    <dgm:cxn modelId="{C37EAC30-96DD-47AB-8964-B544AF838823}" type="presOf" srcId="{8BA2DF8B-4616-459B-84FF-D813A1034B89}" destId="{6187BA93-DF95-47E4-A768-C5D43B4FC370}" srcOrd="0" destOrd="2" presId="urn:microsoft.com/office/officeart/2008/layout/AlternatingHexagons"/>
    <dgm:cxn modelId="{1A42CF94-BEC2-474B-8EAD-0EE1483E1068}" type="presOf" srcId="{8AC8ABA6-A7DB-4849-A299-A3A4D69DCD14}" destId="{B8CBD13C-B77D-4359-9878-94ADF281C06A}" srcOrd="0" destOrd="0" presId="urn:microsoft.com/office/officeart/2008/layout/AlternatingHexagons"/>
    <dgm:cxn modelId="{60B72DDF-D7A4-4FA6-8CB1-F580CB8F9C11}" type="presOf" srcId="{E50476A4-414F-4D85-B88F-AA0C963A78F9}" destId="{FFAACE88-78CE-46CC-B9C6-D2C8C2125BE5}" srcOrd="0" destOrd="1" presId="urn:microsoft.com/office/officeart/2008/layout/AlternatingHexagons"/>
    <dgm:cxn modelId="{05BB49EE-74E1-4986-9193-4B77405B99B6}" type="presOf" srcId="{3ED88BAE-5B6D-4BC5-8CEF-0655260A1097}" destId="{8B79E2F3-6952-453E-A0DD-E4208C2864C7}" srcOrd="0" destOrd="1" presId="urn:microsoft.com/office/officeart/2008/layout/AlternatingHexagons"/>
    <dgm:cxn modelId="{E8EB92BE-2232-4E5D-A6FD-8220F5BB77CD}" type="presOf" srcId="{ECCC2678-503E-49E6-8B20-4D793BAFB91D}" destId="{75CCB002-DC9C-4ADF-A322-956ABB822713}" srcOrd="0" destOrd="0" presId="urn:microsoft.com/office/officeart/2008/layout/AlternatingHexagons"/>
    <dgm:cxn modelId="{C1A04942-DA0D-48D5-91D0-75011D44946E}" type="presOf" srcId="{7B9C8A13-E6D7-497D-B283-C01257B96A29}" destId="{FFAACE88-78CE-46CC-B9C6-D2C8C2125BE5}" srcOrd="0" destOrd="0" presId="urn:microsoft.com/office/officeart/2008/layout/AlternatingHexagons"/>
    <dgm:cxn modelId="{7D89F5E9-DA57-4C08-827E-72F95FC979E9}" srcId="{33103BAE-EB56-4901-97F8-0945BA0A7C42}" destId="{6EDD73D9-AD5F-4C46-BDF2-50C7784DA8CD}" srcOrd="2" destOrd="0" parTransId="{5ECDA1A4-05B3-4A9A-886D-B56439A30996}" sibTransId="{BA586E7B-D495-4B1D-8523-1AD27420CEA2}"/>
    <dgm:cxn modelId="{65E48730-7B92-4E77-B23D-E3CBCF9BE65B}" type="presOf" srcId="{0374DA1E-E992-4C4B-B45F-930FC8CE099E}" destId="{222173B2-ED92-401A-970E-7E3DA2AAC5D9}" srcOrd="0" destOrd="0" presId="urn:microsoft.com/office/officeart/2008/layout/AlternatingHexagons"/>
    <dgm:cxn modelId="{8787FECD-4C54-4F96-B76E-A70AEB45EC0D}" srcId="{ECCC2678-503E-49E6-8B20-4D793BAFB91D}" destId="{33CE9F53-AF79-4C7A-9587-BE6497B84FBA}" srcOrd="1" destOrd="0" parTransId="{C3B87008-124C-4867-B1E7-58DDC5F6CA9F}" sibTransId="{2EDD2B2B-6172-4126-A8EA-73BC042640E1}"/>
    <dgm:cxn modelId="{F7AD9682-5BC4-41A7-875B-6BAD4EF84763}" type="presOf" srcId="{C88A6CAC-E714-405C-975A-E631C3A6F6E4}" destId="{C6D25E1A-4210-4847-AF7C-213C4960025F}" srcOrd="0" destOrd="1" presId="urn:microsoft.com/office/officeart/2008/layout/AlternatingHexagons"/>
    <dgm:cxn modelId="{6A2511ED-1653-4E9D-BB60-E2AB3A76296C}" srcId="{ECCC2678-503E-49E6-8B20-4D793BAFB91D}" destId="{79EB814B-EFFD-45A9-A313-1AF55F37E7C9}" srcOrd="0" destOrd="0" parTransId="{17876B86-F094-48C8-B36F-08C3EEED5363}" sibTransId="{E1901CC3-62C9-4038-841A-3D560A8F812F}"/>
    <dgm:cxn modelId="{C7D4F9B1-D84F-453B-B761-B47135C74EF0}" type="presOf" srcId="{55B9013E-E5EC-4FD9-B08B-7C06416B8013}" destId="{D3BBA6E0-68C5-4715-B3A5-F4D89547C5D0}" srcOrd="0" destOrd="0" presId="urn:microsoft.com/office/officeart/2008/layout/AlternatingHexagons"/>
    <dgm:cxn modelId="{0F17FAE4-64A2-4EB7-A71A-D077D446E500}" type="presOf" srcId="{0F6D9BFF-026F-4EB9-97E8-489E811EC2BF}" destId="{3AC9A050-8211-4D84-A49A-93A9175A6B41}" srcOrd="0" destOrd="0" presId="urn:microsoft.com/office/officeart/2008/layout/AlternatingHexagons"/>
    <dgm:cxn modelId="{760FC7EA-446C-4155-A1D9-EDAEFCEF1756}" srcId="{33103BAE-EB56-4901-97F8-0945BA0A7C42}" destId="{1DD146F8-9A7B-4EE2-9A0B-43D92ECB4885}" srcOrd="0" destOrd="0" parTransId="{7176BA4A-B896-4EFD-AEC2-BD58BB5A24DC}" sibTransId="{F8981C3B-0C15-4C10-93C6-BED758C8409C}"/>
    <dgm:cxn modelId="{0730101E-4FDE-4981-AE69-3AC6002DA3DE}" srcId="{8FC47221-274B-49D1-8227-8CB24386E61B}" destId="{33103BAE-EB56-4901-97F8-0945BA0A7C42}" srcOrd="2" destOrd="0" parTransId="{3098784C-2C3E-4DE6-B070-5A7D3D898720}" sibTransId="{0374DA1E-E992-4C4B-B45F-930FC8CE099E}"/>
    <dgm:cxn modelId="{1A6C608E-6A80-4C61-BC34-D977E758B325}" srcId="{8FC47221-274B-49D1-8227-8CB24386E61B}" destId="{8AC8ABA6-A7DB-4849-A299-A3A4D69DCD14}" srcOrd="0" destOrd="0" parTransId="{754D5E05-9B31-4443-B1CC-2BA54BB85068}" sibTransId="{16BCB4FF-8B25-4245-BB3F-9F4F0929D33B}"/>
    <dgm:cxn modelId="{229033E5-346B-4159-8A8A-88410A662688}" srcId="{8FC47221-274B-49D1-8227-8CB24386E61B}" destId="{ECCC2678-503E-49E6-8B20-4D793BAFB91D}" srcOrd="3" destOrd="0" parTransId="{27CFFFC0-BF11-42F3-83FD-1780380B4751}" sibTransId="{55B9013E-E5EC-4FD9-B08B-7C06416B8013}"/>
    <dgm:cxn modelId="{2F9210C1-1096-4161-BFA6-5458FC3865F0}" type="presOf" srcId="{1DD146F8-9A7B-4EE2-9A0B-43D92ECB4885}" destId="{8B79E2F3-6952-453E-A0DD-E4208C2864C7}" srcOrd="0" destOrd="0" presId="urn:microsoft.com/office/officeart/2008/layout/AlternatingHexagons"/>
    <dgm:cxn modelId="{6218E022-02D5-44D1-9F3C-8E77EB8AD1A7}" type="presParOf" srcId="{291C5383-53D3-4B90-84BC-3BCCE91732DF}" destId="{4487FFEE-39D0-4D33-8C47-2BA1FB93C5F3}" srcOrd="0" destOrd="0" presId="urn:microsoft.com/office/officeart/2008/layout/AlternatingHexagons"/>
    <dgm:cxn modelId="{4907087C-1964-4595-8FA9-8AB9464440C4}" type="presParOf" srcId="{4487FFEE-39D0-4D33-8C47-2BA1FB93C5F3}" destId="{B8CBD13C-B77D-4359-9878-94ADF281C06A}" srcOrd="0" destOrd="0" presId="urn:microsoft.com/office/officeart/2008/layout/AlternatingHexagons"/>
    <dgm:cxn modelId="{9FB735B1-4446-4585-A88F-4D493C984C49}" type="presParOf" srcId="{4487FFEE-39D0-4D33-8C47-2BA1FB93C5F3}" destId="{C6D25E1A-4210-4847-AF7C-213C4960025F}" srcOrd="1" destOrd="0" presId="urn:microsoft.com/office/officeart/2008/layout/AlternatingHexagons"/>
    <dgm:cxn modelId="{2FB1AEE8-5F1C-4858-93AA-B734CA75A20D}" type="presParOf" srcId="{4487FFEE-39D0-4D33-8C47-2BA1FB93C5F3}" destId="{E85D3931-510C-40FA-938E-48A9DD8750D4}" srcOrd="2" destOrd="0" presId="urn:microsoft.com/office/officeart/2008/layout/AlternatingHexagons"/>
    <dgm:cxn modelId="{FB29FF20-141E-422D-A98C-19DDCE9D17BA}" type="presParOf" srcId="{4487FFEE-39D0-4D33-8C47-2BA1FB93C5F3}" destId="{B8DD4CB8-F71A-42C8-8EE8-7BB2E40A9AD0}" srcOrd="3" destOrd="0" presId="urn:microsoft.com/office/officeart/2008/layout/AlternatingHexagons"/>
    <dgm:cxn modelId="{406714EF-56FB-4485-932A-F8A334009745}" type="presParOf" srcId="{4487FFEE-39D0-4D33-8C47-2BA1FB93C5F3}" destId="{3D6170E9-7A27-4E9C-A30C-D75DAD3138D9}" srcOrd="4" destOrd="0" presId="urn:microsoft.com/office/officeart/2008/layout/AlternatingHexagons"/>
    <dgm:cxn modelId="{BDB28353-BFC9-4B57-9F21-FEF2B0562189}" type="presParOf" srcId="{291C5383-53D3-4B90-84BC-3BCCE91732DF}" destId="{C685A9D8-F48B-44F2-B1C3-2F6A12C7222F}" srcOrd="1" destOrd="0" presId="urn:microsoft.com/office/officeart/2008/layout/AlternatingHexagons"/>
    <dgm:cxn modelId="{9B7A5701-544D-41E5-98E3-2B61E533902A}" type="presParOf" srcId="{291C5383-53D3-4B90-84BC-3BCCE91732DF}" destId="{988F0EBD-0A08-42FA-8D93-BB869E1270CE}" srcOrd="2" destOrd="0" presId="urn:microsoft.com/office/officeart/2008/layout/AlternatingHexagons"/>
    <dgm:cxn modelId="{CB3F9553-EE54-468A-A60A-CF7AE9FED222}" type="presParOf" srcId="{988F0EBD-0A08-42FA-8D93-BB869E1270CE}" destId="{0B8345DC-6526-49F2-90C2-1293784583C9}" srcOrd="0" destOrd="0" presId="urn:microsoft.com/office/officeart/2008/layout/AlternatingHexagons"/>
    <dgm:cxn modelId="{152469D1-A496-4708-86EA-01292038D9E2}" type="presParOf" srcId="{988F0EBD-0A08-42FA-8D93-BB869E1270CE}" destId="{FFAACE88-78CE-46CC-B9C6-D2C8C2125BE5}" srcOrd="1" destOrd="0" presId="urn:microsoft.com/office/officeart/2008/layout/AlternatingHexagons"/>
    <dgm:cxn modelId="{460E4BEE-E5A8-4E4E-B2BB-D4213722C6E1}" type="presParOf" srcId="{988F0EBD-0A08-42FA-8D93-BB869E1270CE}" destId="{35119990-D987-4ECB-A57F-C00660197F57}" srcOrd="2" destOrd="0" presId="urn:microsoft.com/office/officeart/2008/layout/AlternatingHexagons"/>
    <dgm:cxn modelId="{A8871B77-E959-4D3B-A5DB-28A59C16F8CD}" type="presParOf" srcId="{988F0EBD-0A08-42FA-8D93-BB869E1270CE}" destId="{7189CEB7-FB45-4E3B-BB36-DB97B5DA59E8}" srcOrd="3" destOrd="0" presId="urn:microsoft.com/office/officeart/2008/layout/AlternatingHexagons"/>
    <dgm:cxn modelId="{DA80C16D-9EA6-4C84-9B7A-CEFF721DF927}" type="presParOf" srcId="{988F0EBD-0A08-42FA-8D93-BB869E1270CE}" destId="{3AC9A050-8211-4D84-A49A-93A9175A6B41}" srcOrd="4" destOrd="0" presId="urn:microsoft.com/office/officeart/2008/layout/AlternatingHexagons"/>
    <dgm:cxn modelId="{1216830D-112B-4D75-AD00-05B63F3FB796}" type="presParOf" srcId="{291C5383-53D3-4B90-84BC-3BCCE91732DF}" destId="{4D63DC08-0783-4340-BA71-0505972F6CFB}" srcOrd="3" destOrd="0" presId="urn:microsoft.com/office/officeart/2008/layout/AlternatingHexagons"/>
    <dgm:cxn modelId="{DE46A233-283A-4F69-8548-585789A39DBC}" type="presParOf" srcId="{291C5383-53D3-4B90-84BC-3BCCE91732DF}" destId="{78387AF9-90E8-415B-9B1F-B4D6F2F996CA}" srcOrd="4" destOrd="0" presId="urn:microsoft.com/office/officeart/2008/layout/AlternatingHexagons"/>
    <dgm:cxn modelId="{67A8CF0C-295B-434E-A9A4-3D0008000AE4}" type="presParOf" srcId="{78387AF9-90E8-415B-9B1F-B4D6F2F996CA}" destId="{42D0F1ED-2584-460C-94A8-DAE8C70919A6}" srcOrd="0" destOrd="0" presId="urn:microsoft.com/office/officeart/2008/layout/AlternatingHexagons"/>
    <dgm:cxn modelId="{52A56E17-947E-4D76-89A5-DD8064F0500A}" type="presParOf" srcId="{78387AF9-90E8-415B-9B1F-B4D6F2F996CA}" destId="{8B79E2F3-6952-453E-A0DD-E4208C2864C7}" srcOrd="1" destOrd="0" presId="urn:microsoft.com/office/officeart/2008/layout/AlternatingHexagons"/>
    <dgm:cxn modelId="{6AD8842E-89F5-4D70-8EF4-AD9106A2491B}" type="presParOf" srcId="{78387AF9-90E8-415B-9B1F-B4D6F2F996CA}" destId="{01D860FF-0594-4AA8-9D34-4CEBEB455C8B}" srcOrd="2" destOrd="0" presId="urn:microsoft.com/office/officeart/2008/layout/AlternatingHexagons"/>
    <dgm:cxn modelId="{51ECC95B-6EBE-40CE-AB79-8B742A1DED28}" type="presParOf" srcId="{78387AF9-90E8-415B-9B1F-B4D6F2F996CA}" destId="{3C0F54FF-F8E5-4976-A0BC-560B968F0BA2}" srcOrd="3" destOrd="0" presId="urn:microsoft.com/office/officeart/2008/layout/AlternatingHexagons"/>
    <dgm:cxn modelId="{197EC7B1-D7B8-493B-8360-9E4AFC5E1574}" type="presParOf" srcId="{78387AF9-90E8-415B-9B1F-B4D6F2F996CA}" destId="{222173B2-ED92-401A-970E-7E3DA2AAC5D9}" srcOrd="4" destOrd="0" presId="urn:microsoft.com/office/officeart/2008/layout/AlternatingHexagons"/>
    <dgm:cxn modelId="{F0D8FEB8-FCA2-47A4-8D32-E2D436FD5CD2}" type="presParOf" srcId="{291C5383-53D3-4B90-84BC-3BCCE91732DF}" destId="{5F45A488-A51D-4F24-B13F-C530DD183F5C}" srcOrd="5" destOrd="0" presId="urn:microsoft.com/office/officeart/2008/layout/AlternatingHexagons"/>
    <dgm:cxn modelId="{A2E0BC94-ED15-4321-B3BB-699F7FE188F0}" type="presParOf" srcId="{291C5383-53D3-4B90-84BC-3BCCE91732DF}" destId="{710F3EF9-2B54-4B4B-B660-304E175154F5}" srcOrd="6" destOrd="0" presId="urn:microsoft.com/office/officeart/2008/layout/AlternatingHexagons"/>
    <dgm:cxn modelId="{035582F1-393A-47D9-AF25-C5BE5EB8B9DE}" type="presParOf" srcId="{710F3EF9-2B54-4B4B-B660-304E175154F5}" destId="{75CCB002-DC9C-4ADF-A322-956ABB822713}" srcOrd="0" destOrd="0" presId="urn:microsoft.com/office/officeart/2008/layout/AlternatingHexagons"/>
    <dgm:cxn modelId="{B7DB4784-0B97-4770-A3C0-C692E31F86CE}" type="presParOf" srcId="{710F3EF9-2B54-4B4B-B660-304E175154F5}" destId="{6187BA93-DF95-47E4-A768-C5D43B4FC370}" srcOrd="1" destOrd="0" presId="urn:microsoft.com/office/officeart/2008/layout/AlternatingHexagons"/>
    <dgm:cxn modelId="{931F572D-6E74-4053-ABF0-389BF74EF2A1}" type="presParOf" srcId="{710F3EF9-2B54-4B4B-B660-304E175154F5}" destId="{7FEC6EF6-B888-46C0-9882-7B3D3483911E}" srcOrd="2" destOrd="0" presId="urn:microsoft.com/office/officeart/2008/layout/AlternatingHexagons"/>
    <dgm:cxn modelId="{149B086A-A8B9-4B29-BA92-3A99F81434CD}" type="presParOf" srcId="{710F3EF9-2B54-4B4B-B660-304E175154F5}" destId="{D60234A5-8371-413D-8EE2-35BC23496BC5}" srcOrd="3" destOrd="0" presId="urn:microsoft.com/office/officeart/2008/layout/AlternatingHexagons"/>
    <dgm:cxn modelId="{43544739-9C7D-4C4F-8FFA-1FF9804EC0EF}" type="presParOf" srcId="{710F3EF9-2B54-4B4B-B660-304E175154F5}" destId="{D3BBA6E0-68C5-4715-B3A5-F4D89547C5D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C47221-274B-49D1-8227-8CB24386E61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C8ABA6-A7DB-4849-A299-A3A4D69DCD14}">
      <dgm:prSet phldrT="[Texto]" custT="1"/>
      <dgm:spPr/>
      <dgm:t>
        <a:bodyPr/>
        <a:lstStyle/>
        <a:p>
          <a:r>
            <a:rPr lang="es-ES" sz="2800" dirty="0" smtClean="0"/>
            <a:t>PAC</a:t>
          </a:r>
          <a:endParaRPr lang="es-ES" sz="1700" dirty="0"/>
        </a:p>
      </dgm:t>
    </dgm:pt>
    <dgm:pt modelId="{754D5E05-9B31-4443-B1CC-2BA54BB85068}" type="parTrans" cxnId="{1A6C608E-6A80-4C61-BC34-D977E758B325}">
      <dgm:prSet/>
      <dgm:spPr/>
      <dgm:t>
        <a:bodyPr/>
        <a:lstStyle/>
        <a:p>
          <a:endParaRPr lang="es-ES"/>
        </a:p>
      </dgm:t>
    </dgm:pt>
    <dgm:pt modelId="{16BCB4FF-8B25-4245-BB3F-9F4F0929D33B}" type="sibTrans" cxnId="{1A6C608E-6A80-4C61-BC34-D977E758B325}">
      <dgm:prSet/>
      <dgm:spPr/>
      <dgm:t>
        <a:bodyPr/>
        <a:lstStyle/>
        <a:p>
          <a:r>
            <a:rPr lang="es-ES" dirty="0" smtClean="0"/>
            <a:t>Registro </a:t>
          </a:r>
          <a:r>
            <a:rPr lang="es-ES" dirty="0" err="1" smtClean="0"/>
            <a:t>Explot</a:t>
          </a:r>
          <a:r>
            <a:rPr lang="es-ES" dirty="0" smtClean="0"/>
            <a:t>.</a:t>
          </a:r>
          <a:endParaRPr lang="es-ES" dirty="0"/>
        </a:p>
      </dgm:t>
    </dgm:pt>
    <dgm:pt modelId="{FD1D08FA-5BE9-4CDC-AB8C-E9AB05EEE0CA}">
      <dgm:prSet phldrT="[Texto]" custT="1"/>
      <dgm:spPr/>
      <dgm:t>
        <a:bodyPr/>
        <a:lstStyle/>
        <a:p>
          <a:r>
            <a:rPr lang="es-ES" sz="2400" b="1" dirty="0" smtClean="0"/>
            <a:t>SITRAN</a:t>
          </a:r>
          <a:endParaRPr lang="es-ES" sz="1700" b="1" dirty="0"/>
        </a:p>
      </dgm:t>
    </dgm:pt>
    <dgm:pt modelId="{4E0FA252-2187-46B0-B952-15270CD537D8}" type="parTrans" cxnId="{F3885FED-DD62-47F8-8C12-41F22CBBC458}">
      <dgm:prSet/>
      <dgm:spPr/>
      <dgm:t>
        <a:bodyPr/>
        <a:lstStyle/>
        <a:p>
          <a:endParaRPr lang="es-ES"/>
        </a:p>
      </dgm:t>
    </dgm:pt>
    <dgm:pt modelId="{0F6D9BFF-026F-4EB9-97E8-489E811EC2BF}" type="sibTrans" cxnId="{F3885FED-DD62-47F8-8C12-41F22CBBC458}">
      <dgm:prSet/>
      <dgm:spPr/>
      <dgm:t>
        <a:bodyPr/>
        <a:lstStyle/>
        <a:p>
          <a:r>
            <a:rPr lang="es-ES" b="1" dirty="0" smtClean="0"/>
            <a:t>EUSKO</a:t>
          </a:r>
          <a:r>
            <a:rPr lang="es-ES" dirty="0" smtClean="0"/>
            <a:t> </a:t>
          </a:r>
          <a:r>
            <a:rPr lang="es-ES" b="1" dirty="0" smtClean="0"/>
            <a:t>LABEL</a:t>
          </a:r>
          <a:endParaRPr lang="es-ES" b="1" dirty="0"/>
        </a:p>
      </dgm:t>
    </dgm:pt>
    <dgm:pt modelId="{33103BAE-EB56-4901-97F8-0945BA0A7C42}">
      <dgm:prSet phldrT="[Texto]" custT="1"/>
      <dgm:spPr/>
      <dgm:t>
        <a:bodyPr/>
        <a:lstStyle/>
        <a:p>
          <a:r>
            <a:rPr lang="es-ES" sz="2400" b="1" dirty="0" smtClean="0"/>
            <a:t>LG /GT</a:t>
          </a:r>
          <a:endParaRPr lang="es-ES" sz="1800" b="1" dirty="0"/>
        </a:p>
      </dgm:t>
    </dgm:pt>
    <dgm:pt modelId="{3098784C-2C3E-4DE6-B070-5A7D3D898720}" type="parTrans" cxnId="{0730101E-4FDE-4981-AE69-3AC6002DA3DE}">
      <dgm:prSet/>
      <dgm:spPr/>
      <dgm:t>
        <a:bodyPr/>
        <a:lstStyle/>
        <a:p>
          <a:endParaRPr lang="es-ES"/>
        </a:p>
      </dgm:t>
    </dgm:pt>
    <dgm:pt modelId="{0374DA1E-E992-4C4B-B45F-930FC8CE099E}" type="sibTrans" cxnId="{0730101E-4FDE-4981-AE69-3AC6002DA3DE}">
      <dgm:prSet/>
      <dgm:spPr/>
      <dgm:t>
        <a:bodyPr/>
        <a:lstStyle/>
        <a:p>
          <a:r>
            <a:rPr lang="es-ES" dirty="0" err="1" smtClean="0"/>
            <a:t>Coop</a:t>
          </a:r>
          <a:endParaRPr lang="es-ES" dirty="0"/>
        </a:p>
      </dgm:t>
    </dgm:pt>
    <dgm:pt modelId="{ECCC2678-503E-49E6-8B20-4D793BAFB91D}">
      <dgm:prSet phldrT="[Texto]" custT="1"/>
      <dgm:spPr/>
      <dgm:t>
        <a:bodyPr/>
        <a:lstStyle/>
        <a:p>
          <a:r>
            <a:rPr lang="es-ES" sz="2400" b="1" dirty="0" smtClean="0"/>
            <a:t>GTE</a:t>
          </a:r>
          <a:endParaRPr lang="es-ES" sz="1800" b="1" dirty="0"/>
        </a:p>
      </dgm:t>
    </dgm:pt>
    <dgm:pt modelId="{27CFFFC0-BF11-42F3-83FD-1780380B4751}" type="parTrans" cxnId="{229033E5-346B-4159-8A8A-88410A662688}">
      <dgm:prSet/>
      <dgm:spPr/>
      <dgm:t>
        <a:bodyPr/>
        <a:lstStyle/>
        <a:p>
          <a:endParaRPr lang="es-ES"/>
        </a:p>
      </dgm:t>
    </dgm:pt>
    <dgm:pt modelId="{55B9013E-E5EC-4FD9-B08B-7C06416B8013}" type="sibTrans" cxnId="{229033E5-346B-4159-8A8A-88410A662688}">
      <dgm:prSet custT="1"/>
      <dgm:spPr/>
      <dgm:t>
        <a:bodyPr/>
        <a:lstStyle/>
        <a:p>
          <a:r>
            <a:rPr lang="es-ES" sz="2000" b="1" dirty="0" smtClean="0"/>
            <a:t>Mataderos</a:t>
          </a:r>
          <a:endParaRPr lang="es-ES" sz="2000" b="1" dirty="0"/>
        </a:p>
      </dgm:t>
    </dgm:pt>
    <dgm:pt modelId="{291C5383-53D3-4B90-84BC-3BCCE91732DF}" type="pres">
      <dgm:prSet presAssocID="{8FC47221-274B-49D1-8227-8CB24386E6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487FFEE-39D0-4D33-8C47-2BA1FB93C5F3}" type="pres">
      <dgm:prSet presAssocID="{8AC8ABA6-A7DB-4849-A299-A3A4D69DCD14}" presName="composite" presStyleCnt="0"/>
      <dgm:spPr/>
    </dgm:pt>
    <dgm:pt modelId="{B8CBD13C-B77D-4359-9878-94ADF281C06A}" type="pres">
      <dgm:prSet presAssocID="{8AC8ABA6-A7DB-4849-A299-A3A4D69DCD14}" presName="Parent1" presStyleLbl="node1" presStyleIdx="0" presStyleCnt="8" custScaleX="146604" custScaleY="106503" custLinFactNeighborX="65719" custLinFactNeighborY="-14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25E1A-4210-4847-AF7C-213C4960025F}" type="pres">
      <dgm:prSet presAssocID="{8AC8ABA6-A7DB-4849-A299-A3A4D69DCD14}" presName="Childtext1" presStyleLbl="revTx" presStyleIdx="0" presStyleCnt="4" custScaleX="138850" custLinFactNeighborX="94251" custLinFactNeighborY="-3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D3931-510C-40FA-938E-48A9DD8750D4}" type="pres">
      <dgm:prSet presAssocID="{8AC8ABA6-A7DB-4849-A299-A3A4D69DCD14}" presName="BalanceSpacing" presStyleCnt="0"/>
      <dgm:spPr/>
    </dgm:pt>
    <dgm:pt modelId="{B8DD4CB8-F71A-42C8-8EE8-7BB2E40A9AD0}" type="pres">
      <dgm:prSet presAssocID="{8AC8ABA6-A7DB-4849-A299-A3A4D69DCD14}" presName="BalanceSpacing1" presStyleCnt="0"/>
      <dgm:spPr/>
    </dgm:pt>
    <dgm:pt modelId="{3D6170E9-7A27-4E9C-A30C-D75DAD3138D9}" type="pres">
      <dgm:prSet presAssocID="{16BCB4FF-8B25-4245-BB3F-9F4F0929D33B}" presName="Accent1Text" presStyleLbl="node1" presStyleIdx="1" presStyleCnt="8" custScaleX="189586" custLinFactX="-2566" custLinFactNeighborX="-100000" custLinFactNeighborY="4973"/>
      <dgm:spPr/>
      <dgm:t>
        <a:bodyPr/>
        <a:lstStyle/>
        <a:p>
          <a:endParaRPr lang="es-ES"/>
        </a:p>
      </dgm:t>
    </dgm:pt>
    <dgm:pt modelId="{C685A9D8-F48B-44F2-B1C3-2F6A12C7222F}" type="pres">
      <dgm:prSet presAssocID="{16BCB4FF-8B25-4245-BB3F-9F4F0929D33B}" presName="spaceBetweenRectangles" presStyleCnt="0"/>
      <dgm:spPr/>
    </dgm:pt>
    <dgm:pt modelId="{988F0EBD-0A08-42FA-8D93-BB869E1270CE}" type="pres">
      <dgm:prSet presAssocID="{FD1D08FA-5BE9-4CDC-AB8C-E9AB05EEE0CA}" presName="composite" presStyleCnt="0"/>
      <dgm:spPr/>
    </dgm:pt>
    <dgm:pt modelId="{0B8345DC-6526-49F2-90C2-1293784583C9}" type="pres">
      <dgm:prSet presAssocID="{FD1D08FA-5BE9-4CDC-AB8C-E9AB05EEE0CA}" presName="Parent1" presStyleLbl="node1" presStyleIdx="2" presStyleCnt="8" custScaleX="1744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ACE88-78CE-46CC-B9C6-D2C8C2125BE5}" type="pres">
      <dgm:prSet presAssocID="{FD1D08FA-5BE9-4CDC-AB8C-E9AB05EEE0CA}" presName="Childtext1" presStyleLbl="revTx" presStyleIdx="1" presStyleCnt="4" custScaleX="165759" custLinFactNeighborX="-65233" custLinFactNeighborY="8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19990-D987-4ECB-A57F-C00660197F57}" type="pres">
      <dgm:prSet presAssocID="{FD1D08FA-5BE9-4CDC-AB8C-E9AB05EEE0CA}" presName="BalanceSpacing" presStyleCnt="0"/>
      <dgm:spPr/>
    </dgm:pt>
    <dgm:pt modelId="{7189CEB7-FB45-4E3B-BB36-DB97B5DA59E8}" type="pres">
      <dgm:prSet presAssocID="{FD1D08FA-5BE9-4CDC-AB8C-E9AB05EEE0CA}" presName="BalanceSpacing1" presStyleCnt="0"/>
      <dgm:spPr/>
    </dgm:pt>
    <dgm:pt modelId="{3AC9A050-8211-4D84-A49A-93A9175A6B41}" type="pres">
      <dgm:prSet presAssocID="{0F6D9BFF-026F-4EB9-97E8-489E811EC2BF}" presName="Accent1Text" presStyleLbl="node1" presStyleIdx="3" presStyleCnt="8" custLinFactNeighborX="73775" custLinFactNeighborY="11399"/>
      <dgm:spPr/>
      <dgm:t>
        <a:bodyPr/>
        <a:lstStyle/>
        <a:p>
          <a:endParaRPr lang="es-ES"/>
        </a:p>
      </dgm:t>
    </dgm:pt>
    <dgm:pt modelId="{4D63DC08-0783-4340-BA71-0505972F6CFB}" type="pres">
      <dgm:prSet presAssocID="{0F6D9BFF-026F-4EB9-97E8-489E811EC2BF}" presName="spaceBetweenRectangles" presStyleCnt="0"/>
      <dgm:spPr/>
    </dgm:pt>
    <dgm:pt modelId="{78387AF9-90E8-415B-9B1F-B4D6F2F996CA}" type="pres">
      <dgm:prSet presAssocID="{33103BAE-EB56-4901-97F8-0945BA0A7C42}" presName="composite" presStyleCnt="0"/>
      <dgm:spPr/>
    </dgm:pt>
    <dgm:pt modelId="{42D0F1ED-2584-460C-94A8-DAE8C70919A6}" type="pres">
      <dgm:prSet presAssocID="{33103BAE-EB56-4901-97F8-0945BA0A7C42}" presName="Parent1" presStyleLbl="node1" presStyleIdx="4" presStyleCnt="8" custLinFactNeighborX="-62323" custLinFactNeighborY="-5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79E2F3-6952-453E-A0DD-E4208C2864C7}" type="pres">
      <dgm:prSet presAssocID="{33103BAE-EB56-4901-97F8-0945BA0A7C42}" presName="Childtext1" presStyleLbl="revTx" presStyleIdx="2" presStyleCnt="4" custScaleX="141358" custScaleY="163458" custLinFactNeighborX="-14999" custLinFactNeighborY="-2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860FF-0594-4AA8-9D34-4CEBEB455C8B}" type="pres">
      <dgm:prSet presAssocID="{33103BAE-EB56-4901-97F8-0945BA0A7C42}" presName="BalanceSpacing" presStyleCnt="0"/>
      <dgm:spPr/>
    </dgm:pt>
    <dgm:pt modelId="{3C0F54FF-F8E5-4976-A0BC-560B968F0BA2}" type="pres">
      <dgm:prSet presAssocID="{33103BAE-EB56-4901-97F8-0945BA0A7C42}" presName="BalanceSpacing1" presStyleCnt="0"/>
      <dgm:spPr/>
    </dgm:pt>
    <dgm:pt modelId="{222173B2-ED92-401A-970E-7E3DA2AAC5D9}" type="pres">
      <dgm:prSet presAssocID="{0374DA1E-E992-4C4B-B45F-930FC8CE099E}" presName="Accent1Text" presStyleLbl="node1" presStyleIdx="5" presStyleCnt="8" custLinFactX="-37023" custLinFactNeighborX="-100000" custLinFactNeighborY="12558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F45A488-A51D-4F24-B13F-C530DD183F5C}" type="pres">
      <dgm:prSet presAssocID="{0374DA1E-E992-4C4B-B45F-930FC8CE099E}" presName="spaceBetweenRectangles" presStyleCnt="0"/>
      <dgm:spPr/>
    </dgm:pt>
    <dgm:pt modelId="{710F3EF9-2B54-4B4B-B660-304E175154F5}" type="pres">
      <dgm:prSet presAssocID="{ECCC2678-503E-49E6-8B20-4D793BAFB91D}" presName="composite" presStyleCnt="0"/>
      <dgm:spPr/>
    </dgm:pt>
    <dgm:pt modelId="{75CCB002-DC9C-4ADF-A322-956ABB822713}" type="pres">
      <dgm:prSet presAssocID="{ECCC2678-503E-49E6-8B20-4D793BAFB91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7BA93-DF95-47E4-A768-C5D43B4FC370}" type="pres">
      <dgm:prSet presAssocID="{ECCC2678-503E-49E6-8B20-4D793BAFB91D}" presName="Childtext1" presStyleLbl="revTx" presStyleIdx="3" presStyleCnt="4" custScaleX="141572" custLinFactNeighborX="-25346" custLinFactNeighborY="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C6EF6-B888-46C0-9882-7B3D3483911E}" type="pres">
      <dgm:prSet presAssocID="{ECCC2678-503E-49E6-8B20-4D793BAFB91D}" presName="BalanceSpacing" presStyleCnt="0"/>
      <dgm:spPr/>
    </dgm:pt>
    <dgm:pt modelId="{D60234A5-8371-413D-8EE2-35BC23496BC5}" type="pres">
      <dgm:prSet presAssocID="{ECCC2678-503E-49E6-8B20-4D793BAFB91D}" presName="BalanceSpacing1" presStyleCnt="0"/>
      <dgm:spPr/>
    </dgm:pt>
    <dgm:pt modelId="{D3BBA6E0-68C5-4715-B3A5-F4D89547C5D0}" type="pres">
      <dgm:prSet presAssocID="{55B9013E-E5EC-4FD9-B08B-7C06416B8013}" presName="Accent1Text" presStyleLbl="node1" presStyleIdx="7" presStyleCnt="8" custScaleX="193716" custScaleY="124741" custLinFactX="35590" custLinFactNeighborX="100000" custLinFactNeighborY="8049"/>
      <dgm:spPr/>
      <dgm:t>
        <a:bodyPr/>
        <a:lstStyle/>
        <a:p>
          <a:endParaRPr lang="es-ES"/>
        </a:p>
      </dgm:t>
    </dgm:pt>
  </dgm:ptLst>
  <dgm:cxnLst>
    <dgm:cxn modelId="{229033E5-346B-4159-8A8A-88410A662688}" srcId="{8FC47221-274B-49D1-8227-8CB24386E61B}" destId="{ECCC2678-503E-49E6-8B20-4D793BAFB91D}" srcOrd="3" destOrd="0" parTransId="{27CFFFC0-BF11-42F3-83FD-1780380B4751}" sibTransId="{55B9013E-E5EC-4FD9-B08B-7C06416B8013}"/>
    <dgm:cxn modelId="{1A6C608E-6A80-4C61-BC34-D977E758B325}" srcId="{8FC47221-274B-49D1-8227-8CB24386E61B}" destId="{8AC8ABA6-A7DB-4849-A299-A3A4D69DCD14}" srcOrd="0" destOrd="0" parTransId="{754D5E05-9B31-4443-B1CC-2BA54BB85068}" sibTransId="{16BCB4FF-8B25-4245-BB3F-9F4F0929D33B}"/>
    <dgm:cxn modelId="{0730101E-4FDE-4981-AE69-3AC6002DA3DE}" srcId="{8FC47221-274B-49D1-8227-8CB24386E61B}" destId="{33103BAE-EB56-4901-97F8-0945BA0A7C42}" srcOrd="2" destOrd="0" parTransId="{3098784C-2C3E-4DE6-B070-5A7D3D898720}" sibTransId="{0374DA1E-E992-4C4B-B45F-930FC8CE099E}"/>
    <dgm:cxn modelId="{9B740009-98D3-4794-88F0-8EBD3B552440}" type="presOf" srcId="{FD1D08FA-5BE9-4CDC-AB8C-E9AB05EEE0CA}" destId="{0B8345DC-6526-49F2-90C2-1293784583C9}" srcOrd="0" destOrd="0" presId="urn:microsoft.com/office/officeart/2008/layout/AlternatingHexagons"/>
    <dgm:cxn modelId="{5CCC0823-C054-4BA0-8FC9-24465513DCD4}" type="presOf" srcId="{8FC47221-274B-49D1-8227-8CB24386E61B}" destId="{291C5383-53D3-4B90-84BC-3BCCE91732DF}" srcOrd="0" destOrd="0" presId="urn:microsoft.com/office/officeart/2008/layout/AlternatingHexagons"/>
    <dgm:cxn modelId="{16DAC2E0-3F74-4295-B0AF-E728B467C8BC}" type="presOf" srcId="{33103BAE-EB56-4901-97F8-0945BA0A7C42}" destId="{42D0F1ED-2584-460C-94A8-DAE8C70919A6}" srcOrd="0" destOrd="0" presId="urn:microsoft.com/office/officeart/2008/layout/AlternatingHexagons"/>
    <dgm:cxn modelId="{5AB7D502-F0D0-4C30-ABBF-7373A00C8D1D}" type="presOf" srcId="{8AC8ABA6-A7DB-4849-A299-A3A4D69DCD14}" destId="{B8CBD13C-B77D-4359-9878-94ADF281C06A}" srcOrd="0" destOrd="0" presId="urn:microsoft.com/office/officeart/2008/layout/AlternatingHexagons"/>
    <dgm:cxn modelId="{93F7E66B-DE1E-4BED-AF4E-B4F260512308}" type="presOf" srcId="{0374DA1E-E992-4C4B-B45F-930FC8CE099E}" destId="{222173B2-ED92-401A-970E-7E3DA2AAC5D9}" srcOrd="0" destOrd="0" presId="urn:microsoft.com/office/officeart/2008/layout/AlternatingHexagons"/>
    <dgm:cxn modelId="{75CA4A28-306C-4719-B5DB-712F59882123}" type="presOf" srcId="{16BCB4FF-8B25-4245-BB3F-9F4F0929D33B}" destId="{3D6170E9-7A27-4E9C-A30C-D75DAD3138D9}" srcOrd="0" destOrd="0" presId="urn:microsoft.com/office/officeart/2008/layout/AlternatingHexagons"/>
    <dgm:cxn modelId="{F3885FED-DD62-47F8-8C12-41F22CBBC458}" srcId="{8FC47221-274B-49D1-8227-8CB24386E61B}" destId="{FD1D08FA-5BE9-4CDC-AB8C-E9AB05EEE0CA}" srcOrd="1" destOrd="0" parTransId="{4E0FA252-2187-46B0-B952-15270CD537D8}" sibTransId="{0F6D9BFF-026F-4EB9-97E8-489E811EC2BF}"/>
    <dgm:cxn modelId="{E5C25A38-AC2A-49A9-B360-1F410EC4AA3F}" type="presOf" srcId="{55B9013E-E5EC-4FD9-B08B-7C06416B8013}" destId="{D3BBA6E0-68C5-4715-B3A5-F4D89547C5D0}" srcOrd="0" destOrd="0" presId="urn:microsoft.com/office/officeart/2008/layout/AlternatingHexagons"/>
    <dgm:cxn modelId="{B925E3B3-5D33-4AF7-A2C6-85AF92D7F484}" type="presOf" srcId="{ECCC2678-503E-49E6-8B20-4D793BAFB91D}" destId="{75CCB002-DC9C-4ADF-A322-956ABB822713}" srcOrd="0" destOrd="0" presId="urn:microsoft.com/office/officeart/2008/layout/AlternatingHexagons"/>
    <dgm:cxn modelId="{F171A3F5-1677-46DE-B99D-F0CE757E443E}" type="presOf" srcId="{0F6D9BFF-026F-4EB9-97E8-489E811EC2BF}" destId="{3AC9A050-8211-4D84-A49A-93A9175A6B41}" srcOrd="0" destOrd="0" presId="urn:microsoft.com/office/officeart/2008/layout/AlternatingHexagons"/>
    <dgm:cxn modelId="{C0DF3392-06AF-409B-85A2-810DEA1BCCFC}" type="presParOf" srcId="{291C5383-53D3-4B90-84BC-3BCCE91732DF}" destId="{4487FFEE-39D0-4D33-8C47-2BA1FB93C5F3}" srcOrd="0" destOrd="0" presId="urn:microsoft.com/office/officeart/2008/layout/AlternatingHexagons"/>
    <dgm:cxn modelId="{484810EF-A03E-4492-BBA7-DB4844F33A44}" type="presParOf" srcId="{4487FFEE-39D0-4D33-8C47-2BA1FB93C5F3}" destId="{B8CBD13C-B77D-4359-9878-94ADF281C06A}" srcOrd="0" destOrd="0" presId="urn:microsoft.com/office/officeart/2008/layout/AlternatingHexagons"/>
    <dgm:cxn modelId="{4DFAB180-360A-4690-8A76-AE8275E29806}" type="presParOf" srcId="{4487FFEE-39D0-4D33-8C47-2BA1FB93C5F3}" destId="{C6D25E1A-4210-4847-AF7C-213C4960025F}" srcOrd="1" destOrd="0" presId="urn:microsoft.com/office/officeart/2008/layout/AlternatingHexagons"/>
    <dgm:cxn modelId="{B60B3B68-1E4B-41DF-AEC2-53EF64F40D26}" type="presParOf" srcId="{4487FFEE-39D0-4D33-8C47-2BA1FB93C5F3}" destId="{E85D3931-510C-40FA-938E-48A9DD8750D4}" srcOrd="2" destOrd="0" presId="urn:microsoft.com/office/officeart/2008/layout/AlternatingHexagons"/>
    <dgm:cxn modelId="{365AC851-93C5-4127-9564-35027BE6EBC9}" type="presParOf" srcId="{4487FFEE-39D0-4D33-8C47-2BA1FB93C5F3}" destId="{B8DD4CB8-F71A-42C8-8EE8-7BB2E40A9AD0}" srcOrd="3" destOrd="0" presId="urn:microsoft.com/office/officeart/2008/layout/AlternatingHexagons"/>
    <dgm:cxn modelId="{1A92EACE-06ED-4F83-936F-545CD560D10C}" type="presParOf" srcId="{4487FFEE-39D0-4D33-8C47-2BA1FB93C5F3}" destId="{3D6170E9-7A27-4E9C-A30C-D75DAD3138D9}" srcOrd="4" destOrd="0" presId="urn:microsoft.com/office/officeart/2008/layout/AlternatingHexagons"/>
    <dgm:cxn modelId="{643B4F57-A5A6-4040-AB34-1D9D96AF8A9B}" type="presParOf" srcId="{291C5383-53D3-4B90-84BC-3BCCE91732DF}" destId="{C685A9D8-F48B-44F2-B1C3-2F6A12C7222F}" srcOrd="1" destOrd="0" presId="urn:microsoft.com/office/officeart/2008/layout/AlternatingHexagons"/>
    <dgm:cxn modelId="{6F09972C-99A9-46A2-AED7-80D46393E3DA}" type="presParOf" srcId="{291C5383-53D3-4B90-84BC-3BCCE91732DF}" destId="{988F0EBD-0A08-42FA-8D93-BB869E1270CE}" srcOrd="2" destOrd="0" presId="urn:microsoft.com/office/officeart/2008/layout/AlternatingHexagons"/>
    <dgm:cxn modelId="{D4F003B9-E97C-4A10-A7DF-E7F14C9E4B5C}" type="presParOf" srcId="{988F0EBD-0A08-42FA-8D93-BB869E1270CE}" destId="{0B8345DC-6526-49F2-90C2-1293784583C9}" srcOrd="0" destOrd="0" presId="urn:microsoft.com/office/officeart/2008/layout/AlternatingHexagons"/>
    <dgm:cxn modelId="{1223C5FA-9E83-46FA-8C04-6A173D4D6DA2}" type="presParOf" srcId="{988F0EBD-0A08-42FA-8D93-BB869E1270CE}" destId="{FFAACE88-78CE-46CC-B9C6-D2C8C2125BE5}" srcOrd="1" destOrd="0" presId="urn:microsoft.com/office/officeart/2008/layout/AlternatingHexagons"/>
    <dgm:cxn modelId="{3AE8E3B2-3ECE-4F1E-82B3-1BBD3DDC6A52}" type="presParOf" srcId="{988F0EBD-0A08-42FA-8D93-BB869E1270CE}" destId="{35119990-D987-4ECB-A57F-C00660197F57}" srcOrd="2" destOrd="0" presId="urn:microsoft.com/office/officeart/2008/layout/AlternatingHexagons"/>
    <dgm:cxn modelId="{2245C5C5-95DC-43E6-8161-F83D23083541}" type="presParOf" srcId="{988F0EBD-0A08-42FA-8D93-BB869E1270CE}" destId="{7189CEB7-FB45-4E3B-BB36-DB97B5DA59E8}" srcOrd="3" destOrd="0" presId="urn:microsoft.com/office/officeart/2008/layout/AlternatingHexagons"/>
    <dgm:cxn modelId="{70242D2B-8F44-41FE-B613-FD91CE0B1396}" type="presParOf" srcId="{988F0EBD-0A08-42FA-8D93-BB869E1270CE}" destId="{3AC9A050-8211-4D84-A49A-93A9175A6B41}" srcOrd="4" destOrd="0" presId="urn:microsoft.com/office/officeart/2008/layout/AlternatingHexagons"/>
    <dgm:cxn modelId="{F16F4125-2E36-4AD9-A795-6E5AD93BF14D}" type="presParOf" srcId="{291C5383-53D3-4B90-84BC-3BCCE91732DF}" destId="{4D63DC08-0783-4340-BA71-0505972F6CFB}" srcOrd="3" destOrd="0" presId="urn:microsoft.com/office/officeart/2008/layout/AlternatingHexagons"/>
    <dgm:cxn modelId="{9D7B5F14-6CC0-43A1-886C-5D3808A1783A}" type="presParOf" srcId="{291C5383-53D3-4B90-84BC-3BCCE91732DF}" destId="{78387AF9-90E8-415B-9B1F-B4D6F2F996CA}" srcOrd="4" destOrd="0" presId="urn:microsoft.com/office/officeart/2008/layout/AlternatingHexagons"/>
    <dgm:cxn modelId="{CD97BB01-42C3-411E-81D0-DC85F9388C02}" type="presParOf" srcId="{78387AF9-90E8-415B-9B1F-B4D6F2F996CA}" destId="{42D0F1ED-2584-460C-94A8-DAE8C70919A6}" srcOrd="0" destOrd="0" presId="urn:microsoft.com/office/officeart/2008/layout/AlternatingHexagons"/>
    <dgm:cxn modelId="{77D2989E-B14C-4870-B71A-9C3B045BF4F8}" type="presParOf" srcId="{78387AF9-90E8-415B-9B1F-B4D6F2F996CA}" destId="{8B79E2F3-6952-453E-A0DD-E4208C2864C7}" srcOrd="1" destOrd="0" presId="urn:microsoft.com/office/officeart/2008/layout/AlternatingHexagons"/>
    <dgm:cxn modelId="{1A2F32EE-D1D9-4C97-9E62-A3013F49252C}" type="presParOf" srcId="{78387AF9-90E8-415B-9B1F-B4D6F2F996CA}" destId="{01D860FF-0594-4AA8-9D34-4CEBEB455C8B}" srcOrd="2" destOrd="0" presId="urn:microsoft.com/office/officeart/2008/layout/AlternatingHexagons"/>
    <dgm:cxn modelId="{163D98B4-8125-4A93-9D30-51A176C95AA2}" type="presParOf" srcId="{78387AF9-90E8-415B-9B1F-B4D6F2F996CA}" destId="{3C0F54FF-F8E5-4976-A0BC-560B968F0BA2}" srcOrd="3" destOrd="0" presId="urn:microsoft.com/office/officeart/2008/layout/AlternatingHexagons"/>
    <dgm:cxn modelId="{2BBC806A-84D9-4719-979D-00521B4E017D}" type="presParOf" srcId="{78387AF9-90E8-415B-9B1F-B4D6F2F996CA}" destId="{222173B2-ED92-401A-970E-7E3DA2AAC5D9}" srcOrd="4" destOrd="0" presId="urn:microsoft.com/office/officeart/2008/layout/AlternatingHexagons"/>
    <dgm:cxn modelId="{225D2766-59D2-41C7-AF9F-DEECDD04EC7F}" type="presParOf" srcId="{291C5383-53D3-4B90-84BC-3BCCE91732DF}" destId="{5F45A488-A51D-4F24-B13F-C530DD183F5C}" srcOrd="5" destOrd="0" presId="urn:microsoft.com/office/officeart/2008/layout/AlternatingHexagons"/>
    <dgm:cxn modelId="{1C88434D-908A-4892-B407-0A2BBA894ECA}" type="presParOf" srcId="{291C5383-53D3-4B90-84BC-3BCCE91732DF}" destId="{710F3EF9-2B54-4B4B-B660-304E175154F5}" srcOrd="6" destOrd="0" presId="urn:microsoft.com/office/officeart/2008/layout/AlternatingHexagons"/>
    <dgm:cxn modelId="{27848CF4-7F6D-40E7-A98E-6B5179154140}" type="presParOf" srcId="{710F3EF9-2B54-4B4B-B660-304E175154F5}" destId="{75CCB002-DC9C-4ADF-A322-956ABB822713}" srcOrd="0" destOrd="0" presId="urn:microsoft.com/office/officeart/2008/layout/AlternatingHexagons"/>
    <dgm:cxn modelId="{ADF4852F-B726-4D5B-8199-495152118E6B}" type="presParOf" srcId="{710F3EF9-2B54-4B4B-B660-304E175154F5}" destId="{6187BA93-DF95-47E4-A768-C5D43B4FC370}" srcOrd="1" destOrd="0" presId="urn:microsoft.com/office/officeart/2008/layout/AlternatingHexagons"/>
    <dgm:cxn modelId="{46F65CBE-5A4F-44CA-977C-57763E418EEA}" type="presParOf" srcId="{710F3EF9-2B54-4B4B-B660-304E175154F5}" destId="{7FEC6EF6-B888-46C0-9882-7B3D3483911E}" srcOrd="2" destOrd="0" presId="urn:microsoft.com/office/officeart/2008/layout/AlternatingHexagons"/>
    <dgm:cxn modelId="{892C00F3-890D-4F36-970C-E0FF50A88E31}" type="presParOf" srcId="{710F3EF9-2B54-4B4B-B660-304E175154F5}" destId="{D60234A5-8371-413D-8EE2-35BC23496BC5}" srcOrd="3" destOrd="0" presId="urn:microsoft.com/office/officeart/2008/layout/AlternatingHexagons"/>
    <dgm:cxn modelId="{1559E228-FD4F-43DB-83AB-6CC4C26F845D}" type="presParOf" srcId="{710F3EF9-2B54-4B4B-B660-304E175154F5}" destId="{D3BBA6E0-68C5-4715-B3A5-F4D89547C5D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7F32-9AA3-4731-BB17-46AE62761839}">
      <dsp:nvSpPr>
        <dsp:cNvPr id="0" name=""/>
        <dsp:cNvSpPr/>
      </dsp:nvSpPr>
      <dsp:spPr>
        <a:xfrm>
          <a:off x="3578196" y="2556754"/>
          <a:ext cx="1963888" cy="1963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Mejora de la rentabilidad</a:t>
          </a:r>
          <a:endParaRPr lang="es-ES" sz="2100" kern="1200" dirty="0"/>
        </a:p>
      </dsp:txBody>
      <dsp:txXfrm>
        <a:off x="3865801" y="2844359"/>
        <a:ext cx="1388678" cy="1388678"/>
      </dsp:txXfrm>
    </dsp:sp>
    <dsp:sp modelId="{B734B0AA-76F3-4F30-89BF-332D32D9A8F8}">
      <dsp:nvSpPr>
        <dsp:cNvPr id="0" name=""/>
        <dsp:cNvSpPr/>
      </dsp:nvSpPr>
      <dsp:spPr>
        <a:xfrm rot="16200000">
          <a:off x="4264880" y="2242114"/>
          <a:ext cx="590519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0519" y="19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45377" y="2246731"/>
        <a:ext cx="29525" cy="29525"/>
      </dsp:txXfrm>
    </dsp:sp>
    <dsp:sp modelId="{1B37F80E-CEA4-47B1-AE37-1B22790FA5A2}">
      <dsp:nvSpPr>
        <dsp:cNvPr id="0" name=""/>
        <dsp:cNvSpPr/>
      </dsp:nvSpPr>
      <dsp:spPr>
        <a:xfrm>
          <a:off x="3578196" y="2346"/>
          <a:ext cx="1963888" cy="19638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Animales</a:t>
          </a:r>
          <a:endParaRPr lang="es-ES" sz="2400" kern="1200" dirty="0"/>
        </a:p>
      </dsp:txBody>
      <dsp:txXfrm>
        <a:off x="3865801" y="289951"/>
        <a:ext cx="1388678" cy="1388678"/>
      </dsp:txXfrm>
    </dsp:sp>
    <dsp:sp modelId="{AC68F464-8FC4-4943-A905-D4D2AC564E09}">
      <dsp:nvSpPr>
        <dsp:cNvPr id="0" name=""/>
        <dsp:cNvSpPr/>
      </dsp:nvSpPr>
      <dsp:spPr>
        <a:xfrm rot="20520000">
          <a:off x="5479573" y="3124641"/>
          <a:ext cx="590519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0519" y="19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60070" y="3129258"/>
        <a:ext cx="29525" cy="29525"/>
      </dsp:txXfrm>
    </dsp:sp>
    <dsp:sp modelId="{ACBE8B3A-F2A2-4B37-93CE-DE188E66B2E5}">
      <dsp:nvSpPr>
        <dsp:cNvPr id="0" name=""/>
        <dsp:cNvSpPr/>
      </dsp:nvSpPr>
      <dsp:spPr>
        <a:xfrm>
          <a:off x="6007582" y="1767398"/>
          <a:ext cx="1963888" cy="1963888"/>
        </a:xfrm>
        <a:prstGeom prst="ellipse">
          <a:avLst/>
        </a:prstGeom>
        <a:solidFill>
          <a:schemeClr val="accent5">
            <a:hueOff val="-2470592"/>
            <a:satOff val="8353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Proceso Productivo</a:t>
          </a:r>
          <a:endParaRPr lang="es-ES" sz="2400" kern="1200" dirty="0"/>
        </a:p>
      </dsp:txBody>
      <dsp:txXfrm>
        <a:off x="6295187" y="2055003"/>
        <a:ext cx="1388678" cy="1388678"/>
      </dsp:txXfrm>
    </dsp:sp>
    <dsp:sp modelId="{FD368749-BDC2-451D-B74F-DD6000B3D594}">
      <dsp:nvSpPr>
        <dsp:cNvPr id="0" name=""/>
        <dsp:cNvSpPr/>
      </dsp:nvSpPr>
      <dsp:spPr>
        <a:xfrm rot="3240000">
          <a:off x="5015602" y="4552598"/>
          <a:ext cx="590519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0519" y="19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96099" y="4557215"/>
        <a:ext cx="29525" cy="29525"/>
      </dsp:txXfrm>
    </dsp:sp>
    <dsp:sp modelId="{23406891-DD65-4E71-B005-C8306445EFCC}">
      <dsp:nvSpPr>
        <dsp:cNvPr id="0" name=""/>
        <dsp:cNvSpPr/>
      </dsp:nvSpPr>
      <dsp:spPr>
        <a:xfrm>
          <a:off x="5079639" y="4623314"/>
          <a:ext cx="1963888" cy="1963888"/>
        </a:xfrm>
        <a:prstGeom prst="ellipse">
          <a:avLst/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Mercado</a:t>
          </a:r>
          <a:endParaRPr lang="es-ES" sz="2400" kern="1200" dirty="0"/>
        </a:p>
      </dsp:txBody>
      <dsp:txXfrm>
        <a:off x="5367244" y="4910919"/>
        <a:ext cx="1388678" cy="1388678"/>
      </dsp:txXfrm>
    </dsp:sp>
    <dsp:sp modelId="{35976DC7-362E-438C-94B1-68B371861206}">
      <dsp:nvSpPr>
        <dsp:cNvPr id="0" name=""/>
        <dsp:cNvSpPr/>
      </dsp:nvSpPr>
      <dsp:spPr>
        <a:xfrm rot="7560000">
          <a:off x="3514158" y="4552598"/>
          <a:ext cx="590519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0519" y="19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794655" y="4557215"/>
        <a:ext cx="29525" cy="29525"/>
      </dsp:txXfrm>
    </dsp:sp>
    <dsp:sp modelId="{57986688-623F-46B6-9759-65C2C92CCC34}">
      <dsp:nvSpPr>
        <dsp:cNvPr id="0" name=""/>
        <dsp:cNvSpPr/>
      </dsp:nvSpPr>
      <dsp:spPr>
        <a:xfrm>
          <a:off x="2076752" y="4623314"/>
          <a:ext cx="1963888" cy="1963888"/>
        </a:xfrm>
        <a:prstGeom prst="ellipse">
          <a:avLst/>
        </a:prstGeom>
        <a:solidFill>
          <a:schemeClr val="accent5">
            <a:hueOff val="-7411777"/>
            <a:satOff val="25059"/>
            <a:lumOff val="6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Insumos</a:t>
          </a:r>
          <a:endParaRPr lang="es-ES" sz="2400" kern="1200" dirty="0"/>
        </a:p>
      </dsp:txBody>
      <dsp:txXfrm>
        <a:off x="2364357" y="4910919"/>
        <a:ext cx="1388678" cy="1388678"/>
      </dsp:txXfrm>
    </dsp:sp>
    <dsp:sp modelId="{8174CBFB-E102-4AD8-BC7B-09723189A9BA}">
      <dsp:nvSpPr>
        <dsp:cNvPr id="0" name=""/>
        <dsp:cNvSpPr/>
      </dsp:nvSpPr>
      <dsp:spPr>
        <a:xfrm rot="11880000">
          <a:off x="3050187" y="3124641"/>
          <a:ext cx="590519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590519" y="19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330684" y="3129258"/>
        <a:ext cx="29525" cy="29525"/>
      </dsp:txXfrm>
    </dsp:sp>
    <dsp:sp modelId="{C8238908-92A6-4443-A03C-C8897A81D361}">
      <dsp:nvSpPr>
        <dsp:cNvPr id="0" name=""/>
        <dsp:cNvSpPr/>
      </dsp:nvSpPr>
      <dsp:spPr>
        <a:xfrm>
          <a:off x="1148809" y="1767398"/>
          <a:ext cx="1963888" cy="1963888"/>
        </a:xfrm>
        <a:prstGeom prst="ellipse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…</a:t>
          </a:r>
          <a:endParaRPr lang="es-ES" sz="2400" kern="1200" dirty="0"/>
        </a:p>
      </dsp:txBody>
      <dsp:txXfrm>
        <a:off x="1436414" y="2055003"/>
        <a:ext cx="1388678" cy="1388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C180B-4B49-4211-A16D-DD78BAE9EF0E}">
      <dsp:nvSpPr>
        <dsp:cNvPr id="0" name=""/>
        <dsp:cNvSpPr/>
      </dsp:nvSpPr>
      <dsp:spPr>
        <a:xfrm>
          <a:off x="1774704" y="0"/>
          <a:ext cx="3827251" cy="132915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BA16E-27C5-4743-9D55-5A86D999296F}">
      <dsp:nvSpPr>
        <dsp:cNvPr id="0" name=""/>
        <dsp:cNvSpPr/>
      </dsp:nvSpPr>
      <dsp:spPr>
        <a:xfrm>
          <a:off x="3189375" y="3447492"/>
          <a:ext cx="741715" cy="47469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6C49A6-F9F8-4879-B23B-6CB7D319BC93}">
      <dsp:nvSpPr>
        <dsp:cNvPr id="0" name=""/>
        <dsp:cNvSpPr/>
      </dsp:nvSpPr>
      <dsp:spPr>
        <a:xfrm>
          <a:off x="1765769" y="3709941"/>
          <a:ext cx="3560233" cy="89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/>
            <a:t>BIG DATA</a:t>
          </a:r>
          <a:endParaRPr lang="es-ES" sz="4000" b="1" kern="1200" dirty="0"/>
        </a:p>
      </dsp:txBody>
      <dsp:txXfrm>
        <a:off x="1765769" y="3709941"/>
        <a:ext cx="3560233" cy="890058"/>
      </dsp:txXfrm>
    </dsp:sp>
    <dsp:sp modelId="{D5F6794C-2832-4169-A73E-5A0952B21266}">
      <dsp:nvSpPr>
        <dsp:cNvPr id="0" name=""/>
        <dsp:cNvSpPr/>
      </dsp:nvSpPr>
      <dsp:spPr>
        <a:xfrm>
          <a:off x="3032132" y="1624653"/>
          <a:ext cx="1335087" cy="13350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PAC</a:t>
          </a:r>
          <a:endParaRPr lang="es-ES" sz="1300" kern="1200" dirty="0"/>
        </a:p>
      </dsp:txBody>
      <dsp:txXfrm>
        <a:off x="3227651" y="1820172"/>
        <a:ext cx="944049" cy="944049"/>
      </dsp:txXfrm>
    </dsp:sp>
    <dsp:sp modelId="{F5A1BFA9-B3AF-4B63-8144-80AFB7CFB0E1}">
      <dsp:nvSpPr>
        <dsp:cNvPr id="0" name=""/>
        <dsp:cNvSpPr/>
      </dsp:nvSpPr>
      <dsp:spPr>
        <a:xfrm>
          <a:off x="2076802" y="623040"/>
          <a:ext cx="1335087" cy="1335087"/>
        </a:xfrm>
        <a:prstGeom prst="ellipse">
          <a:avLst/>
        </a:prstGeom>
        <a:gradFill rotWithShape="0">
          <a:gsLst>
            <a:gs pos="0">
              <a:schemeClr val="accent5">
                <a:hueOff val="-4941185"/>
                <a:satOff val="16706"/>
                <a:lumOff val="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4941185"/>
                <a:satOff val="16706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4941185"/>
                <a:satOff val="16706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Libro </a:t>
          </a:r>
          <a:r>
            <a:rPr lang="es-ES" sz="1300" b="1" kern="1200" dirty="0" smtClean="0"/>
            <a:t>Genealógico</a:t>
          </a:r>
          <a:endParaRPr lang="es-ES" sz="1300" b="1" kern="1200" dirty="0"/>
        </a:p>
      </dsp:txBody>
      <dsp:txXfrm>
        <a:off x="2272321" y="818559"/>
        <a:ext cx="944049" cy="944049"/>
      </dsp:txXfrm>
    </dsp:sp>
    <dsp:sp modelId="{C6F591F1-505F-44D3-ADF1-A3E190D55A93}">
      <dsp:nvSpPr>
        <dsp:cNvPr id="0" name=""/>
        <dsp:cNvSpPr/>
      </dsp:nvSpPr>
      <dsp:spPr>
        <a:xfrm>
          <a:off x="3363002" y="524087"/>
          <a:ext cx="1335087" cy="1335087"/>
        </a:xfrm>
        <a:prstGeom prst="ellipse">
          <a:avLst/>
        </a:prstGeom>
        <a:gradFill rotWithShape="0">
          <a:gsLst>
            <a:gs pos="0">
              <a:schemeClr val="accent5">
                <a:hueOff val="-9882370"/>
                <a:satOff val="33412"/>
                <a:lumOff val="8235"/>
                <a:alphaOff val="0"/>
                <a:shade val="51000"/>
                <a:satMod val="130000"/>
              </a:schemeClr>
            </a:gs>
            <a:gs pos="80000">
              <a:schemeClr val="accent5">
                <a:hueOff val="-9882370"/>
                <a:satOff val="33412"/>
                <a:lumOff val="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9882370"/>
                <a:satOff val="33412"/>
                <a:lumOff val="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Mataderos</a:t>
          </a:r>
          <a:endParaRPr lang="es-ES" sz="1600" b="1" kern="1200" dirty="0"/>
        </a:p>
      </dsp:txBody>
      <dsp:txXfrm>
        <a:off x="3558521" y="719606"/>
        <a:ext cx="944049" cy="944049"/>
      </dsp:txXfrm>
    </dsp:sp>
    <dsp:sp modelId="{073D4CB1-F291-4F46-8ED7-8CC9FC708A21}">
      <dsp:nvSpPr>
        <dsp:cNvPr id="0" name=""/>
        <dsp:cNvSpPr/>
      </dsp:nvSpPr>
      <dsp:spPr>
        <a:xfrm>
          <a:off x="1405841" y="12522"/>
          <a:ext cx="4153605" cy="33228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7F32-9AA3-4731-BB17-46AE62761839}">
      <dsp:nvSpPr>
        <dsp:cNvPr id="0" name=""/>
        <dsp:cNvSpPr/>
      </dsp:nvSpPr>
      <dsp:spPr>
        <a:xfrm>
          <a:off x="1285795" y="1327641"/>
          <a:ext cx="1009809" cy="1009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Mejora de la rentabilidad</a:t>
          </a:r>
          <a:endParaRPr lang="es-ES" sz="1100" kern="1200" dirty="0"/>
        </a:p>
      </dsp:txBody>
      <dsp:txXfrm>
        <a:off x="1433678" y="1475524"/>
        <a:ext cx="714043" cy="714043"/>
      </dsp:txXfrm>
    </dsp:sp>
    <dsp:sp modelId="{B734B0AA-76F3-4F30-89BF-332D32D9A8F8}">
      <dsp:nvSpPr>
        <dsp:cNvPr id="0" name=""/>
        <dsp:cNvSpPr/>
      </dsp:nvSpPr>
      <dsp:spPr>
        <a:xfrm rot="16200000">
          <a:off x="1638023" y="1149588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783066" y="1167330"/>
        <a:ext cx="15267" cy="15267"/>
      </dsp:txXfrm>
    </dsp:sp>
    <dsp:sp modelId="{1B37F80E-CEA4-47B1-AE37-1B22790FA5A2}">
      <dsp:nvSpPr>
        <dsp:cNvPr id="0" name=""/>
        <dsp:cNvSpPr/>
      </dsp:nvSpPr>
      <dsp:spPr>
        <a:xfrm>
          <a:off x="1285795" y="12477"/>
          <a:ext cx="1009809" cy="10098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Animales</a:t>
          </a:r>
          <a:endParaRPr lang="es-ES" sz="1200" kern="1200" dirty="0"/>
        </a:p>
      </dsp:txBody>
      <dsp:txXfrm>
        <a:off x="1433678" y="160360"/>
        <a:ext cx="714043" cy="714043"/>
      </dsp:txXfrm>
    </dsp:sp>
    <dsp:sp modelId="{AC68F464-8FC4-4943-A905-D4D2AC564E09}">
      <dsp:nvSpPr>
        <dsp:cNvPr id="0" name=""/>
        <dsp:cNvSpPr/>
      </dsp:nvSpPr>
      <dsp:spPr>
        <a:xfrm rot="20520000">
          <a:off x="2263420" y="1603966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08463" y="1621708"/>
        <a:ext cx="15267" cy="15267"/>
      </dsp:txXfrm>
    </dsp:sp>
    <dsp:sp modelId="{ACBE8B3A-F2A2-4B37-93CE-DE188E66B2E5}">
      <dsp:nvSpPr>
        <dsp:cNvPr id="0" name=""/>
        <dsp:cNvSpPr/>
      </dsp:nvSpPr>
      <dsp:spPr>
        <a:xfrm>
          <a:off x="2536590" y="921233"/>
          <a:ext cx="1009809" cy="1009809"/>
        </a:xfrm>
        <a:prstGeom prst="ellipse">
          <a:avLst/>
        </a:prstGeom>
        <a:solidFill>
          <a:schemeClr val="accent5">
            <a:hueOff val="-2470592"/>
            <a:satOff val="8353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Proceso Productivo</a:t>
          </a:r>
          <a:endParaRPr lang="es-ES" sz="1200" kern="1200" dirty="0"/>
        </a:p>
      </dsp:txBody>
      <dsp:txXfrm>
        <a:off x="2684473" y="1069116"/>
        <a:ext cx="714043" cy="714043"/>
      </dsp:txXfrm>
    </dsp:sp>
    <dsp:sp modelId="{FD368749-BDC2-451D-B74F-DD6000B3D594}">
      <dsp:nvSpPr>
        <dsp:cNvPr id="0" name=""/>
        <dsp:cNvSpPr/>
      </dsp:nvSpPr>
      <dsp:spPr>
        <a:xfrm rot="3240000">
          <a:off x="2024539" y="2339165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69583" y="2356907"/>
        <a:ext cx="15267" cy="15267"/>
      </dsp:txXfrm>
    </dsp:sp>
    <dsp:sp modelId="{23406891-DD65-4E71-B005-C8306445EFCC}">
      <dsp:nvSpPr>
        <dsp:cNvPr id="0" name=""/>
        <dsp:cNvSpPr/>
      </dsp:nvSpPr>
      <dsp:spPr>
        <a:xfrm>
          <a:off x="2058828" y="2391631"/>
          <a:ext cx="1009809" cy="1009809"/>
        </a:xfrm>
        <a:prstGeom prst="ellipse">
          <a:avLst/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Mercado</a:t>
          </a:r>
          <a:endParaRPr lang="es-ES" sz="1200" kern="1200" dirty="0"/>
        </a:p>
      </dsp:txBody>
      <dsp:txXfrm>
        <a:off x="2206711" y="2539514"/>
        <a:ext cx="714043" cy="714043"/>
      </dsp:txXfrm>
    </dsp:sp>
    <dsp:sp modelId="{35976DC7-362E-438C-94B1-68B371861206}">
      <dsp:nvSpPr>
        <dsp:cNvPr id="0" name=""/>
        <dsp:cNvSpPr/>
      </dsp:nvSpPr>
      <dsp:spPr>
        <a:xfrm rot="7560000">
          <a:off x="1251506" y="2339165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1396549" y="2356907"/>
        <a:ext cx="15267" cy="15267"/>
      </dsp:txXfrm>
    </dsp:sp>
    <dsp:sp modelId="{57986688-623F-46B6-9759-65C2C92CCC34}">
      <dsp:nvSpPr>
        <dsp:cNvPr id="0" name=""/>
        <dsp:cNvSpPr/>
      </dsp:nvSpPr>
      <dsp:spPr>
        <a:xfrm>
          <a:off x="512761" y="2391631"/>
          <a:ext cx="1009809" cy="1009809"/>
        </a:xfrm>
        <a:prstGeom prst="ellipse">
          <a:avLst/>
        </a:prstGeom>
        <a:solidFill>
          <a:schemeClr val="accent5">
            <a:hueOff val="-7411777"/>
            <a:satOff val="25059"/>
            <a:lumOff val="6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Insumos</a:t>
          </a:r>
          <a:endParaRPr lang="es-ES" sz="1200" kern="1200" dirty="0"/>
        </a:p>
      </dsp:txBody>
      <dsp:txXfrm>
        <a:off x="660644" y="2539514"/>
        <a:ext cx="714043" cy="714043"/>
      </dsp:txXfrm>
    </dsp:sp>
    <dsp:sp modelId="{8174CBFB-E102-4AD8-BC7B-09723189A9BA}">
      <dsp:nvSpPr>
        <dsp:cNvPr id="0" name=""/>
        <dsp:cNvSpPr/>
      </dsp:nvSpPr>
      <dsp:spPr>
        <a:xfrm rot="11880000">
          <a:off x="1012625" y="1603966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1157668" y="1621708"/>
        <a:ext cx="15267" cy="15267"/>
      </dsp:txXfrm>
    </dsp:sp>
    <dsp:sp modelId="{C8238908-92A6-4443-A03C-C8897A81D361}">
      <dsp:nvSpPr>
        <dsp:cNvPr id="0" name=""/>
        <dsp:cNvSpPr/>
      </dsp:nvSpPr>
      <dsp:spPr>
        <a:xfrm>
          <a:off x="34999" y="921233"/>
          <a:ext cx="1009809" cy="1009809"/>
        </a:xfrm>
        <a:prstGeom prst="ellipse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…</a:t>
          </a:r>
          <a:endParaRPr lang="es-ES" sz="1200" kern="1200" dirty="0"/>
        </a:p>
      </dsp:txBody>
      <dsp:txXfrm>
        <a:off x="182882" y="1069116"/>
        <a:ext cx="714043" cy="714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7F32-9AA3-4731-BB17-46AE62761839}">
      <dsp:nvSpPr>
        <dsp:cNvPr id="0" name=""/>
        <dsp:cNvSpPr/>
      </dsp:nvSpPr>
      <dsp:spPr>
        <a:xfrm>
          <a:off x="1285795" y="1327641"/>
          <a:ext cx="1009809" cy="1009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Mejora de la rentabilidad</a:t>
          </a:r>
          <a:endParaRPr lang="es-ES" sz="1100" kern="1200" dirty="0"/>
        </a:p>
      </dsp:txBody>
      <dsp:txXfrm>
        <a:off x="1433678" y="1475524"/>
        <a:ext cx="714043" cy="714043"/>
      </dsp:txXfrm>
    </dsp:sp>
    <dsp:sp modelId="{B734B0AA-76F3-4F30-89BF-332D32D9A8F8}">
      <dsp:nvSpPr>
        <dsp:cNvPr id="0" name=""/>
        <dsp:cNvSpPr/>
      </dsp:nvSpPr>
      <dsp:spPr>
        <a:xfrm rot="16200000">
          <a:off x="1638023" y="1149588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783066" y="1167330"/>
        <a:ext cx="15267" cy="15267"/>
      </dsp:txXfrm>
    </dsp:sp>
    <dsp:sp modelId="{1B37F80E-CEA4-47B1-AE37-1B22790FA5A2}">
      <dsp:nvSpPr>
        <dsp:cNvPr id="0" name=""/>
        <dsp:cNvSpPr/>
      </dsp:nvSpPr>
      <dsp:spPr>
        <a:xfrm>
          <a:off x="1285795" y="12477"/>
          <a:ext cx="1009809" cy="10098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Animales</a:t>
          </a:r>
          <a:endParaRPr lang="es-ES" sz="1200" kern="1200" dirty="0"/>
        </a:p>
      </dsp:txBody>
      <dsp:txXfrm>
        <a:off x="1433678" y="160360"/>
        <a:ext cx="714043" cy="714043"/>
      </dsp:txXfrm>
    </dsp:sp>
    <dsp:sp modelId="{AC68F464-8FC4-4943-A905-D4D2AC564E09}">
      <dsp:nvSpPr>
        <dsp:cNvPr id="0" name=""/>
        <dsp:cNvSpPr/>
      </dsp:nvSpPr>
      <dsp:spPr>
        <a:xfrm rot="20520000">
          <a:off x="2263420" y="1603966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08463" y="1621708"/>
        <a:ext cx="15267" cy="15267"/>
      </dsp:txXfrm>
    </dsp:sp>
    <dsp:sp modelId="{ACBE8B3A-F2A2-4B37-93CE-DE188E66B2E5}">
      <dsp:nvSpPr>
        <dsp:cNvPr id="0" name=""/>
        <dsp:cNvSpPr/>
      </dsp:nvSpPr>
      <dsp:spPr>
        <a:xfrm>
          <a:off x="2536590" y="921233"/>
          <a:ext cx="1009809" cy="1009809"/>
        </a:xfrm>
        <a:prstGeom prst="ellipse">
          <a:avLst/>
        </a:prstGeom>
        <a:solidFill>
          <a:schemeClr val="accent5">
            <a:hueOff val="-2470592"/>
            <a:satOff val="8353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Proceso Productivo</a:t>
          </a:r>
          <a:endParaRPr lang="es-ES" sz="1200" kern="1200" dirty="0"/>
        </a:p>
      </dsp:txBody>
      <dsp:txXfrm>
        <a:off x="2684473" y="1069116"/>
        <a:ext cx="714043" cy="714043"/>
      </dsp:txXfrm>
    </dsp:sp>
    <dsp:sp modelId="{FD368749-BDC2-451D-B74F-DD6000B3D594}">
      <dsp:nvSpPr>
        <dsp:cNvPr id="0" name=""/>
        <dsp:cNvSpPr/>
      </dsp:nvSpPr>
      <dsp:spPr>
        <a:xfrm rot="3240000">
          <a:off x="2024539" y="2339165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69583" y="2356907"/>
        <a:ext cx="15267" cy="15267"/>
      </dsp:txXfrm>
    </dsp:sp>
    <dsp:sp modelId="{23406891-DD65-4E71-B005-C8306445EFCC}">
      <dsp:nvSpPr>
        <dsp:cNvPr id="0" name=""/>
        <dsp:cNvSpPr/>
      </dsp:nvSpPr>
      <dsp:spPr>
        <a:xfrm>
          <a:off x="2058828" y="2391631"/>
          <a:ext cx="1009809" cy="1009809"/>
        </a:xfrm>
        <a:prstGeom prst="ellipse">
          <a:avLst/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Mercado</a:t>
          </a:r>
          <a:endParaRPr lang="es-ES" sz="1200" kern="1200" dirty="0"/>
        </a:p>
      </dsp:txBody>
      <dsp:txXfrm>
        <a:off x="2206711" y="2539514"/>
        <a:ext cx="714043" cy="714043"/>
      </dsp:txXfrm>
    </dsp:sp>
    <dsp:sp modelId="{35976DC7-362E-438C-94B1-68B371861206}">
      <dsp:nvSpPr>
        <dsp:cNvPr id="0" name=""/>
        <dsp:cNvSpPr/>
      </dsp:nvSpPr>
      <dsp:spPr>
        <a:xfrm rot="7560000">
          <a:off x="1251506" y="2339165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1396549" y="2356907"/>
        <a:ext cx="15267" cy="15267"/>
      </dsp:txXfrm>
    </dsp:sp>
    <dsp:sp modelId="{57986688-623F-46B6-9759-65C2C92CCC34}">
      <dsp:nvSpPr>
        <dsp:cNvPr id="0" name=""/>
        <dsp:cNvSpPr/>
      </dsp:nvSpPr>
      <dsp:spPr>
        <a:xfrm>
          <a:off x="512761" y="2391631"/>
          <a:ext cx="1009809" cy="1009809"/>
        </a:xfrm>
        <a:prstGeom prst="ellipse">
          <a:avLst/>
        </a:prstGeom>
        <a:solidFill>
          <a:schemeClr val="accent5">
            <a:hueOff val="-7411777"/>
            <a:satOff val="25059"/>
            <a:lumOff val="6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Insumos</a:t>
          </a:r>
          <a:endParaRPr lang="es-ES" sz="1200" kern="1200" dirty="0"/>
        </a:p>
      </dsp:txBody>
      <dsp:txXfrm>
        <a:off x="660644" y="2539514"/>
        <a:ext cx="714043" cy="714043"/>
      </dsp:txXfrm>
    </dsp:sp>
    <dsp:sp modelId="{8174CBFB-E102-4AD8-BC7B-09723189A9BA}">
      <dsp:nvSpPr>
        <dsp:cNvPr id="0" name=""/>
        <dsp:cNvSpPr/>
      </dsp:nvSpPr>
      <dsp:spPr>
        <a:xfrm rot="11880000">
          <a:off x="1012625" y="1603966"/>
          <a:ext cx="30535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305353" y="25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1157668" y="1621708"/>
        <a:ext cx="15267" cy="15267"/>
      </dsp:txXfrm>
    </dsp:sp>
    <dsp:sp modelId="{C8238908-92A6-4443-A03C-C8897A81D361}">
      <dsp:nvSpPr>
        <dsp:cNvPr id="0" name=""/>
        <dsp:cNvSpPr/>
      </dsp:nvSpPr>
      <dsp:spPr>
        <a:xfrm>
          <a:off x="34999" y="921233"/>
          <a:ext cx="1009809" cy="1009809"/>
        </a:xfrm>
        <a:prstGeom prst="ellipse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…</a:t>
          </a:r>
          <a:endParaRPr lang="es-ES" sz="1200" kern="1200" dirty="0"/>
        </a:p>
      </dsp:txBody>
      <dsp:txXfrm>
        <a:off x="182882" y="1069116"/>
        <a:ext cx="714043" cy="714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AC6A-7185-4FB1-8D53-868D5E87B50C}">
      <dsp:nvSpPr>
        <dsp:cNvPr id="0" name=""/>
        <dsp:cNvSpPr/>
      </dsp:nvSpPr>
      <dsp:spPr>
        <a:xfrm rot="5400000">
          <a:off x="-310402" y="311271"/>
          <a:ext cx="2069350" cy="14485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Volumen</a:t>
          </a:r>
          <a:endParaRPr lang="es-ES" sz="2800" kern="1200" dirty="0"/>
        </a:p>
      </dsp:txBody>
      <dsp:txXfrm rot="-5400000">
        <a:off x="1" y="725142"/>
        <a:ext cx="1448545" cy="620805"/>
      </dsp:txXfrm>
    </dsp:sp>
    <dsp:sp modelId="{99E02D2B-B897-48CF-9198-F6E138F62F83}">
      <dsp:nvSpPr>
        <dsp:cNvPr id="0" name=""/>
        <dsp:cNvSpPr/>
      </dsp:nvSpPr>
      <dsp:spPr>
        <a:xfrm rot="5400000">
          <a:off x="4398838" y="-2949423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Crecimiento exponencial 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Datos continuos</a:t>
          </a:r>
          <a:endParaRPr lang="es-ES" sz="2500" kern="1200" dirty="0"/>
        </a:p>
      </dsp:txBody>
      <dsp:txXfrm rot="-5400000">
        <a:off x="1448546" y="66530"/>
        <a:ext cx="7180002" cy="1213756"/>
      </dsp:txXfrm>
    </dsp:sp>
    <dsp:sp modelId="{9DE334F3-534A-4253-8481-05F56D1BEC41}">
      <dsp:nvSpPr>
        <dsp:cNvPr id="0" name=""/>
        <dsp:cNvSpPr/>
      </dsp:nvSpPr>
      <dsp:spPr>
        <a:xfrm rot="5400000">
          <a:off x="-310402" y="2190466"/>
          <a:ext cx="2069350" cy="1448545"/>
        </a:xfrm>
        <a:prstGeom prst="chevron">
          <a:avLst/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accent5">
              <a:hueOff val="-4941185"/>
              <a:satOff val="16706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Variedad</a:t>
          </a:r>
          <a:endParaRPr lang="es-ES" sz="2800" kern="1200" dirty="0"/>
        </a:p>
      </dsp:txBody>
      <dsp:txXfrm rot="-5400000">
        <a:off x="1" y="2604337"/>
        <a:ext cx="1448545" cy="620805"/>
      </dsp:txXfrm>
    </dsp:sp>
    <dsp:sp modelId="{1E72D5FB-D75B-44FA-82D5-01310788AF7A}">
      <dsp:nvSpPr>
        <dsp:cNvPr id="0" name=""/>
        <dsp:cNvSpPr/>
      </dsp:nvSpPr>
      <dsp:spPr>
        <a:xfrm rot="5400000">
          <a:off x="4398838" y="-1007481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41185"/>
              <a:satOff val="16706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Bases de Datos/hojas de cálculo/</a:t>
          </a:r>
          <a:r>
            <a:rPr lang="es-ES" sz="2500" kern="1200" dirty="0" err="1" smtClean="0"/>
            <a:t>csv</a:t>
          </a:r>
          <a:r>
            <a:rPr lang="es-ES" sz="2500" kern="1200" dirty="0" smtClean="0"/>
            <a:t>/</a:t>
          </a:r>
          <a:r>
            <a:rPr lang="es-ES" sz="2500" kern="1200" dirty="0" err="1" smtClean="0"/>
            <a:t>ods</a:t>
          </a:r>
          <a:r>
            <a:rPr lang="es-ES" sz="2500" kern="1200" dirty="0" smtClean="0"/>
            <a:t>…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Documentos </a:t>
          </a:r>
          <a:r>
            <a:rPr lang="es-ES" sz="2500" kern="1200" dirty="0" err="1" smtClean="0"/>
            <a:t>xml</a:t>
          </a:r>
          <a:r>
            <a:rPr lang="es-ES" sz="2500" kern="1200" dirty="0" smtClean="0"/>
            <a:t> / páginas web…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Vídeos, audios, imágenes, informes…</a:t>
          </a:r>
          <a:endParaRPr lang="es-ES" sz="2500" kern="1200" dirty="0"/>
        </a:p>
      </dsp:txBody>
      <dsp:txXfrm rot="-5400000">
        <a:off x="1448546" y="2008472"/>
        <a:ext cx="7180002" cy="1213756"/>
      </dsp:txXfrm>
    </dsp:sp>
    <dsp:sp modelId="{5374F07D-7F9B-4977-B1DB-024C931BE1F3}">
      <dsp:nvSpPr>
        <dsp:cNvPr id="0" name=""/>
        <dsp:cNvSpPr/>
      </dsp:nvSpPr>
      <dsp:spPr>
        <a:xfrm rot="5400000">
          <a:off x="-310402" y="4069661"/>
          <a:ext cx="2069350" cy="1448545"/>
        </a:xfrm>
        <a:prstGeom prst="chevron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accent5">
              <a:hueOff val="-9882370"/>
              <a:satOff val="33412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Velocidad</a:t>
          </a:r>
          <a:endParaRPr lang="es-ES" sz="2800" kern="1200" dirty="0"/>
        </a:p>
      </dsp:txBody>
      <dsp:txXfrm rot="-5400000">
        <a:off x="1" y="4483532"/>
        <a:ext cx="1448545" cy="620805"/>
      </dsp:txXfrm>
    </dsp:sp>
    <dsp:sp modelId="{AABABF21-E61E-40DC-B954-3482E692D60E}">
      <dsp:nvSpPr>
        <dsp:cNvPr id="0" name=""/>
        <dsp:cNvSpPr/>
      </dsp:nvSpPr>
      <dsp:spPr>
        <a:xfrm rot="5400000">
          <a:off x="4398838" y="808965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882370"/>
              <a:satOff val="33412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De carga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De procesamiento</a:t>
          </a:r>
          <a:endParaRPr lang="es-ES" sz="2500" kern="1200" dirty="0"/>
        </a:p>
      </dsp:txBody>
      <dsp:txXfrm rot="-5400000">
        <a:off x="1448546" y="3824919"/>
        <a:ext cx="7180002" cy="1213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AC6A-7185-4FB1-8D53-868D5E87B50C}">
      <dsp:nvSpPr>
        <dsp:cNvPr id="0" name=""/>
        <dsp:cNvSpPr/>
      </dsp:nvSpPr>
      <dsp:spPr>
        <a:xfrm rot="5400000">
          <a:off x="-310402" y="311271"/>
          <a:ext cx="2069350" cy="14485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Volumen</a:t>
          </a:r>
          <a:endParaRPr lang="es-ES" sz="2800" kern="1200" dirty="0"/>
        </a:p>
      </dsp:txBody>
      <dsp:txXfrm rot="-5400000">
        <a:off x="1" y="725142"/>
        <a:ext cx="1448545" cy="620805"/>
      </dsp:txXfrm>
    </dsp:sp>
    <dsp:sp modelId="{99E02D2B-B897-48CF-9198-F6E138F62F83}">
      <dsp:nvSpPr>
        <dsp:cNvPr id="0" name=""/>
        <dsp:cNvSpPr/>
      </dsp:nvSpPr>
      <dsp:spPr>
        <a:xfrm rot="5400000">
          <a:off x="4398838" y="-2949423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Crecimiento exponencial 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Datos continuos</a:t>
          </a:r>
          <a:endParaRPr lang="es-ES" sz="2500" kern="1200" dirty="0"/>
        </a:p>
      </dsp:txBody>
      <dsp:txXfrm rot="-5400000">
        <a:off x="1448546" y="66530"/>
        <a:ext cx="7180002" cy="1213756"/>
      </dsp:txXfrm>
    </dsp:sp>
    <dsp:sp modelId="{9DE334F3-534A-4253-8481-05F56D1BEC41}">
      <dsp:nvSpPr>
        <dsp:cNvPr id="0" name=""/>
        <dsp:cNvSpPr/>
      </dsp:nvSpPr>
      <dsp:spPr>
        <a:xfrm rot="5400000">
          <a:off x="-310402" y="2190466"/>
          <a:ext cx="2069350" cy="1448545"/>
        </a:xfrm>
        <a:prstGeom prst="chevron">
          <a:avLst/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accent5">
              <a:hueOff val="-4941185"/>
              <a:satOff val="16706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Variedad</a:t>
          </a:r>
          <a:endParaRPr lang="es-ES" sz="2800" kern="1200" dirty="0"/>
        </a:p>
      </dsp:txBody>
      <dsp:txXfrm rot="-5400000">
        <a:off x="1" y="2604337"/>
        <a:ext cx="1448545" cy="620805"/>
      </dsp:txXfrm>
    </dsp:sp>
    <dsp:sp modelId="{1E72D5FB-D75B-44FA-82D5-01310788AF7A}">
      <dsp:nvSpPr>
        <dsp:cNvPr id="0" name=""/>
        <dsp:cNvSpPr/>
      </dsp:nvSpPr>
      <dsp:spPr>
        <a:xfrm rot="5400000">
          <a:off x="4398838" y="-1007481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41185"/>
              <a:satOff val="16706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Bases de Datos/hojas de cálculo/</a:t>
          </a:r>
          <a:r>
            <a:rPr lang="es-ES" sz="2500" kern="1200" dirty="0" err="1" smtClean="0"/>
            <a:t>csv</a:t>
          </a:r>
          <a:r>
            <a:rPr lang="es-ES" sz="2500" kern="1200" dirty="0" smtClean="0"/>
            <a:t>/</a:t>
          </a:r>
          <a:r>
            <a:rPr lang="es-ES" sz="2500" kern="1200" dirty="0" err="1" smtClean="0"/>
            <a:t>ods</a:t>
          </a:r>
          <a:r>
            <a:rPr lang="es-ES" sz="2500" kern="1200" dirty="0" smtClean="0"/>
            <a:t>…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Documentos </a:t>
          </a:r>
          <a:r>
            <a:rPr lang="es-ES" sz="2500" kern="1200" dirty="0" err="1" smtClean="0"/>
            <a:t>xml</a:t>
          </a:r>
          <a:r>
            <a:rPr lang="es-ES" sz="2500" kern="1200" dirty="0" smtClean="0"/>
            <a:t> / páginas web…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Vídeos, audios, imágenes, informes…</a:t>
          </a:r>
          <a:endParaRPr lang="es-ES" sz="2500" kern="1200" dirty="0"/>
        </a:p>
      </dsp:txBody>
      <dsp:txXfrm rot="-5400000">
        <a:off x="1448546" y="2008472"/>
        <a:ext cx="7180002" cy="1213756"/>
      </dsp:txXfrm>
    </dsp:sp>
    <dsp:sp modelId="{5374F07D-7F9B-4977-B1DB-024C931BE1F3}">
      <dsp:nvSpPr>
        <dsp:cNvPr id="0" name=""/>
        <dsp:cNvSpPr/>
      </dsp:nvSpPr>
      <dsp:spPr>
        <a:xfrm rot="5400000">
          <a:off x="-310402" y="4069661"/>
          <a:ext cx="2069350" cy="1448545"/>
        </a:xfrm>
        <a:prstGeom prst="chevron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accent5">
              <a:hueOff val="-9882370"/>
              <a:satOff val="33412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Velocidad</a:t>
          </a:r>
          <a:endParaRPr lang="es-ES" sz="2800" kern="1200" dirty="0"/>
        </a:p>
      </dsp:txBody>
      <dsp:txXfrm rot="-5400000">
        <a:off x="1" y="4483532"/>
        <a:ext cx="1448545" cy="620805"/>
      </dsp:txXfrm>
    </dsp:sp>
    <dsp:sp modelId="{AABABF21-E61E-40DC-B954-3482E692D60E}">
      <dsp:nvSpPr>
        <dsp:cNvPr id="0" name=""/>
        <dsp:cNvSpPr/>
      </dsp:nvSpPr>
      <dsp:spPr>
        <a:xfrm rot="5400000">
          <a:off x="4398838" y="808965"/>
          <a:ext cx="1345078" cy="724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882370"/>
              <a:satOff val="33412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De carga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De procesamiento</a:t>
          </a:r>
          <a:endParaRPr lang="es-ES" sz="2500" kern="1200" dirty="0"/>
        </a:p>
      </dsp:txBody>
      <dsp:txXfrm rot="-5400000">
        <a:off x="1448546" y="3824919"/>
        <a:ext cx="7180002" cy="1213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F0B9C-70BC-494D-98F3-7B7552E9E3CB}">
      <dsp:nvSpPr>
        <dsp:cNvPr id="0" name=""/>
        <dsp:cNvSpPr/>
      </dsp:nvSpPr>
      <dsp:spPr>
        <a:xfrm>
          <a:off x="4276" y="2327118"/>
          <a:ext cx="2489634" cy="9958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Cuestión</a:t>
          </a:r>
          <a:endParaRPr lang="es-ES" sz="2400" kern="1200" dirty="0"/>
        </a:p>
      </dsp:txBody>
      <dsp:txXfrm>
        <a:off x="502203" y="2327118"/>
        <a:ext cx="1493781" cy="995853"/>
      </dsp:txXfrm>
    </dsp:sp>
    <dsp:sp modelId="{E49FF95A-332C-472B-BAE9-7EE1E7E903E5}">
      <dsp:nvSpPr>
        <dsp:cNvPr id="0" name=""/>
        <dsp:cNvSpPr/>
      </dsp:nvSpPr>
      <dsp:spPr>
        <a:xfrm>
          <a:off x="2244947" y="2327118"/>
          <a:ext cx="2489634" cy="995853"/>
        </a:xfrm>
        <a:prstGeom prst="chevron">
          <a:avLst/>
        </a:prstGeom>
        <a:solidFill>
          <a:schemeClr val="accent5">
            <a:hueOff val="-3294123"/>
            <a:satOff val="11137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(Big) Data</a:t>
          </a:r>
          <a:endParaRPr lang="es-ES" sz="2400" kern="1200" dirty="0"/>
        </a:p>
      </dsp:txBody>
      <dsp:txXfrm>
        <a:off x="2742874" y="2327118"/>
        <a:ext cx="1493781" cy="995853"/>
      </dsp:txXfrm>
    </dsp:sp>
    <dsp:sp modelId="{8EBB8167-20FE-490F-8EFA-B367B0D758D9}">
      <dsp:nvSpPr>
        <dsp:cNvPr id="0" name=""/>
        <dsp:cNvSpPr/>
      </dsp:nvSpPr>
      <dsp:spPr>
        <a:xfrm>
          <a:off x="4485618" y="2327118"/>
          <a:ext cx="2489634" cy="995853"/>
        </a:xfrm>
        <a:prstGeom prst="chevron">
          <a:avLst/>
        </a:prstGeom>
        <a:solidFill>
          <a:schemeClr val="accent5">
            <a:hueOff val="-6588246"/>
            <a:satOff val="22275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Tecnología</a:t>
          </a:r>
          <a:endParaRPr lang="es-ES" sz="2400" kern="1200" dirty="0"/>
        </a:p>
      </dsp:txBody>
      <dsp:txXfrm>
        <a:off x="4983545" y="2327118"/>
        <a:ext cx="1493781" cy="995853"/>
      </dsp:txXfrm>
    </dsp:sp>
    <dsp:sp modelId="{89E7FDC3-6F41-4C05-BD2B-90C69DDB987B}">
      <dsp:nvSpPr>
        <dsp:cNvPr id="0" name=""/>
        <dsp:cNvSpPr/>
      </dsp:nvSpPr>
      <dsp:spPr>
        <a:xfrm>
          <a:off x="6726288" y="2327118"/>
          <a:ext cx="2489634" cy="995853"/>
        </a:xfrm>
        <a:prstGeom prst="chevron">
          <a:avLst/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Análisis</a:t>
          </a:r>
          <a:endParaRPr lang="es-ES" sz="2400" kern="1200" dirty="0"/>
        </a:p>
      </dsp:txBody>
      <dsp:txXfrm>
        <a:off x="7224215" y="2327118"/>
        <a:ext cx="1493781" cy="995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E4DA6-472E-446A-86C2-3975C3A07AB9}">
      <dsp:nvSpPr>
        <dsp:cNvPr id="0" name=""/>
        <dsp:cNvSpPr/>
      </dsp:nvSpPr>
      <dsp:spPr>
        <a:xfrm>
          <a:off x="4121483" y="34288"/>
          <a:ext cx="1175155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Descripción</a:t>
          </a:r>
          <a:endParaRPr lang="es-ES" sz="1800" kern="1200" dirty="0"/>
        </a:p>
      </dsp:txBody>
      <dsp:txXfrm>
        <a:off x="4121483" y="34288"/>
        <a:ext cx="1175155" cy="1175155"/>
      </dsp:txXfrm>
    </dsp:sp>
    <dsp:sp modelId="{6D6B71F9-740E-4414-A41B-4EF1A25B1946}">
      <dsp:nvSpPr>
        <dsp:cNvPr id="0" name=""/>
        <dsp:cNvSpPr/>
      </dsp:nvSpPr>
      <dsp:spPr>
        <a:xfrm>
          <a:off x="1357480" y="338"/>
          <a:ext cx="4405506" cy="4405506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7834F-1EBC-4944-9B1A-380F21DF3D55}">
      <dsp:nvSpPr>
        <dsp:cNvPr id="0" name=""/>
        <dsp:cNvSpPr/>
      </dsp:nvSpPr>
      <dsp:spPr>
        <a:xfrm>
          <a:off x="4831497" y="2219488"/>
          <a:ext cx="1175155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Diagnóstico</a:t>
          </a:r>
          <a:endParaRPr lang="es-ES" sz="1800" kern="1200" dirty="0"/>
        </a:p>
      </dsp:txBody>
      <dsp:txXfrm>
        <a:off x="4831497" y="2219488"/>
        <a:ext cx="1175155" cy="1175155"/>
      </dsp:txXfrm>
    </dsp:sp>
    <dsp:sp modelId="{C999CE4A-9E34-4570-BDBA-C19F62F1520F}">
      <dsp:nvSpPr>
        <dsp:cNvPr id="0" name=""/>
        <dsp:cNvSpPr/>
      </dsp:nvSpPr>
      <dsp:spPr>
        <a:xfrm>
          <a:off x="1357480" y="338"/>
          <a:ext cx="4405506" cy="4405506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5">
            <a:hueOff val="-2470592"/>
            <a:satOff val="8353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EC0CC-3C42-4951-A042-9E4E9A8CDEBE}">
      <dsp:nvSpPr>
        <dsp:cNvPr id="0" name=""/>
        <dsp:cNvSpPr/>
      </dsp:nvSpPr>
      <dsp:spPr>
        <a:xfrm>
          <a:off x="2972655" y="3570015"/>
          <a:ext cx="1175155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Simulación</a:t>
          </a:r>
          <a:endParaRPr lang="es-ES" sz="1800" kern="1200" dirty="0"/>
        </a:p>
      </dsp:txBody>
      <dsp:txXfrm>
        <a:off x="2972655" y="3570015"/>
        <a:ext cx="1175155" cy="1175155"/>
      </dsp:txXfrm>
    </dsp:sp>
    <dsp:sp modelId="{87217800-C5E4-4E1E-9533-00A049C2EE6D}">
      <dsp:nvSpPr>
        <dsp:cNvPr id="0" name=""/>
        <dsp:cNvSpPr/>
      </dsp:nvSpPr>
      <dsp:spPr>
        <a:xfrm>
          <a:off x="1357480" y="338"/>
          <a:ext cx="4405506" cy="4405506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5">
            <a:hueOff val="-4941185"/>
            <a:satOff val="16706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C8C11-CD96-46FB-97FA-2326D131E967}">
      <dsp:nvSpPr>
        <dsp:cNvPr id="0" name=""/>
        <dsp:cNvSpPr/>
      </dsp:nvSpPr>
      <dsp:spPr>
        <a:xfrm>
          <a:off x="1113814" y="2219488"/>
          <a:ext cx="1175155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Predicción</a:t>
          </a:r>
          <a:endParaRPr lang="es-ES" sz="1800" kern="1200" dirty="0"/>
        </a:p>
      </dsp:txBody>
      <dsp:txXfrm>
        <a:off x="1113814" y="2219488"/>
        <a:ext cx="1175155" cy="1175155"/>
      </dsp:txXfrm>
    </dsp:sp>
    <dsp:sp modelId="{35678067-CB4E-473A-A177-20DFE32B6D3D}">
      <dsp:nvSpPr>
        <dsp:cNvPr id="0" name=""/>
        <dsp:cNvSpPr/>
      </dsp:nvSpPr>
      <dsp:spPr>
        <a:xfrm>
          <a:off x="1357480" y="338"/>
          <a:ext cx="4405506" cy="4405506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5">
            <a:hueOff val="-7411777"/>
            <a:satOff val="25059"/>
            <a:lumOff val="6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2F6CE-004B-4A29-A8F2-3F4477B25188}">
      <dsp:nvSpPr>
        <dsp:cNvPr id="0" name=""/>
        <dsp:cNvSpPr/>
      </dsp:nvSpPr>
      <dsp:spPr>
        <a:xfrm>
          <a:off x="1823828" y="34288"/>
          <a:ext cx="1175155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Decisión</a:t>
          </a:r>
          <a:endParaRPr lang="es-ES" sz="1800" kern="1200" dirty="0"/>
        </a:p>
      </dsp:txBody>
      <dsp:txXfrm>
        <a:off x="1823828" y="34288"/>
        <a:ext cx="1175155" cy="1175155"/>
      </dsp:txXfrm>
    </dsp:sp>
    <dsp:sp modelId="{CAE94089-1547-4219-8A75-48CBDECD0D3C}">
      <dsp:nvSpPr>
        <dsp:cNvPr id="0" name=""/>
        <dsp:cNvSpPr/>
      </dsp:nvSpPr>
      <dsp:spPr>
        <a:xfrm>
          <a:off x="1357480" y="338"/>
          <a:ext cx="4405506" cy="4405506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BD13C-B77D-4359-9878-94ADF281C06A}">
      <dsp:nvSpPr>
        <dsp:cNvPr id="0" name=""/>
        <dsp:cNvSpPr/>
      </dsp:nvSpPr>
      <dsp:spPr>
        <a:xfrm rot="5400000">
          <a:off x="3755408" y="-129286"/>
          <a:ext cx="1308723" cy="15672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PAC</a:t>
          </a:r>
          <a:endParaRPr lang="es-ES" sz="1700" kern="1200" dirty="0"/>
        </a:p>
      </dsp:txBody>
      <dsp:txXfrm rot="-5400000">
        <a:off x="3887339" y="218121"/>
        <a:ext cx="1044863" cy="872482"/>
      </dsp:txXfrm>
    </dsp:sp>
    <dsp:sp modelId="{C6D25E1A-4210-4847-AF7C-213C4960025F}">
      <dsp:nvSpPr>
        <dsp:cNvPr id="0" name=""/>
        <dsp:cNvSpPr/>
      </dsp:nvSpPr>
      <dsp:spPr>
        <a:xfrm>
          <a:off x="5229569" y="261317"/>
          <a:ext cx="1904127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Superficies/Usos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9569" y="261317"/>
        <a:ext cx="1904127" cy="737288"/>
      </dsp:txXfrm>
    </dsp:sp>
    <dsp:sp modelId="{3D6170E9-7A27-4E9C-A30C-D75DAD3138D9}">
      <dsp:nvSpPr>
        <dsp:cNvPr id="0" name=""/>
        <dsp:cNvSpPr/>
      </dsp:nvSpPr>
      <dsp:spPr>
        <a:xfrm rot="5400000">
          <a:off x="841689" y="-295338"/>
          <a:ext cx="1228813" cy="2026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11767"/>
            <a:satOff val="4773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Registro </a:t>
          </a:r>
          <a:r>
            <a:rPr lang="es-ES" sz="2900" kern="1200" dirty="0" err="1" smtClean="0"/>
            <a:t>Explot</a:t>
          </a:r>
          <a:r>
            <a:rPr lang="es-ES" sz="2900" kern="1200" dirty="0" smtClean="0"/>
            <a:t>.</a:t>
          </a:r>
          <a:endParaRPr lang="es-ES" sz="2900" kern="1200" dirty="0"/>
        </a:p>
      </dsp:txBody>
      <dsp:txXfrm rot="-5400000">
        <a:off x="780495" y="308458"/>
        <a:ext cx="1351202" cy="819209"/>
      </dsp:txXfrm>
    </dsp:sp>
    <dsp:sp modelId="{0B8345DC-6526-49F2-90C2-1293784583C9}">
      <dsp:nvSpPr>
        <dsp:cNvPr id="0" name=""/>
        <dsp:cNvSpPr/>
      </dsp:nvSpPr>
      <dsp:spPr>
        <a:xfrm rot="5400000">
          <a:off x="2864642" y="807543"/>
          <a:ext cx="1228813" cy="186476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823534"/>
            <a:satOff val="9546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SITRAN</a:t>
          </a:r>
          <a:endParaRPr lang="es-ES" sz="1700" b="1" kern="1200" dirty="0"/>
        </a:p>
      </dsp:txBody>
      <dsp:txXfrm rot="-5400000">
        <a:off x="2857461" y="1330320"/>
        <a:ext cx="1243175" cy="819209"/>
      </dsp:txXfrm>
    </dsp:sp>
    <dsp:sp modelId="{FFAACE88-78CE-46CC-B9C6-D2C8C2125BE5}">
      <dsp:nvSpPr>
        <dsp:cNvPr id="0" name=""/>
        <dsp:cNvSpPr/>
      </dsp:nvSpPr>
      <dsp:spPr>
        <a:xfrm>
          <a:off x="271090" y="1433028"/>
          <a:ext cx="2199818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Movimientos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Altas y Bajas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Características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090" y="1433028"/>
        <a:ext cx="2199818" cy="737288"/>
      </dsp:txXfrm>
    </dsp:sp>
    <dsp:sp modelId="{3AC9A050-8211-4D84-A49A-93A9175A6B41}">
      <dsp:nvSpPr>
        <dsp:cNvPr id="0" name=""/>
        <dsp:cNvSpPr/>
      </dsp:nvSpPr>
      <dsp:spPr>
        <a:xfrm rot="5400000">
          <a:off x="4807939" y="1345463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35301"/>
            <a:satOff val="14319"/>
            <a:lumOff val="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EUSKO</a:t>
          </a:r>
          <a:r>
            <a:rPr lang="es-ES" sz="2000" kern="1200" dirty="0" smtClean="0"/>
            <a:t> </a:t>
          </a:r>
          <a:r>
            <a:rPr lang="es-ES" sz="2000" b="1" kern="1200" dirty="0" smtClean="0"/>
            <a:t>LABEL</a:t>
          </a:r>
          <a:endParaRPr lang="es-ES" sz="2000" b="1" kern="1200" dirty="0"/>
        </a:p>
      </dsp:txBody>
      <dsp:txXfrm rot="-5400000">
        <a:off x="5054408" y="1457080"/>
        <a:ext cx="735875" cy="845833"/>
      </dsp:txXfrm>
    </dsp:sp>
    <dsp:sp modelId="{42D0F1ED-2584-460C-94A8-DAE8C70919A6}">
      <dsp:nvSpPr>
        <dsp:cNvPr id="0" name=""/>
        <dsp:cNvSpPr/>
      </dsp:nvSpPr>
      <dsp:spPr>
        <a:xfrm rot="5400000">
          <a:off x="2417909" y="2241428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647069"/>
            <a:satOff val="19093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LG /GT</a:t>
          </a:r>
          <a:endParaRPr lang="es-ES" sz="1800" b="1" kern="1200" dirty="0"/>
        </a:p>
      </dsp:txBody>
      <dsp:txXfrm rot="-5400000">
        <a:off x="2664378" y="2353045"/>
        <a:ext cx="735875" cy="845833"/>
      </dsp:txXfrm>
    </dsp:sp>
    <dsp:sp modelId="{8B79E2F3-6952-453E-A0DD-E4208C2864C7}">
      <dsp:nvSpPr>
        <dsp:cNvPr id="0" name=""/>
        <dsp:cNvSpPr/>
      </dsp:nvSpPr>
      <dsp:spPr>
        <a:xfrm>
          <a:off x="3776293" y="2161555"/>
          <a:ext cx="1938521" cy="120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Genealogía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Pesos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Caracteres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293" y="2161555"/>
        <a:ext cx="1938521" cy="1205156"/>
      </dsp:txXfrm>
    </dsp:sp>
    <dsp:sp modelId="{222173B2-ED92-401A-970E-7E3DA2AAC5D9}">
      <dsp:nvSpPr>
        <dsp:cNvPr id="0" name=""/>
        <dsp:cNvSpPr/>
      </dsp:nvSpPr>
      <dsp:spPr>
        <a:xfrm rot="5400000">
          <a:off x="464722" y="2402722"/>
          <a:ext cx="1228813" cy="1069067"/>
        </a:xfrm>
        <a:prstGeom prst="ellipse">
          <a:avLst/>
        </a:prstGeom>
        <a:solidFill>
          <a:schemeClr val="accent5">
            <a:hueOff val="-7058836"/>
            <a:satOff val="238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Coop</a:t>
          </a:r>
          <a:endParaRPr lang="es-ES" sz="2800" kern="1200" dirty="0"/>
        </a:p>
      </dsp:txBody>
      <dsp:txXfrm rot="-5400000">
        <a:off x="701156" y="2502804"/>
        <a:ext cx="755945" cy="868903"/>
      </dsp:txXfrm>
    </dsp:sp>
    <dsp:sp modelId="{75CCB002-DC9C-4ADF-A322-956ABB822713}">
      <dsp:nvSpPr>
        <dsp:cNvPr id="0" name=""/>
        <dsp:cNvSpPr/>
      </dsp:nvSpPr>
      <dsp:spPr>
        <a:xfrm rot="5400000">
          <a:off x="2784394" y="3443435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470603"/>
            <a:satOff val="28639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GTE</a:t>
          </a:r>
          <a:endParaRPr lang="es-ES" sz="1800" b="1" kern="1200" dirty="0"/>
        </a:p>
      </dsp:txBody>
      <dsp:txXfrm rot="-5400000">
        <a:off x="3030863" y="3555052"/>
        <a:ext cx="735875" cy="845833"/>
      </dsp:txXfrm>
    </dsp:sp>
    <dsp:sp modelId="{6187BA93-DF95-47E4-A768-C5D43B4FC370}">
      <dsp:nvSpPr>
        <dsp:cNvPr id="0" name=""/>
        <dsp:cNvSpPr/>
      </dsp:nvSpPr>
      <dsp:spPr>
        <a:xfrm>
          <a:off x="880685" y="3614117"/>
          <a:ext cx="1878828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Ingresos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Gastos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Inversiones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685" y="3614117"/>
        <a:ext cx="1878828" cy="737288"/>
      </dsp:txXfrm>
    </dsp:sp>
    <dsp:sp modelId="{D3BBA6E0-68C5-4715-B3A5-F4D89547C5D0}">
      <dsp:nvSpPr>
        <dsp:cNvPr id="0" name=""/>
        <dsp:cNvSpPr/>
      </dsp:nvSpPr>
      <dsp:spPr>
        <a:xfrm rot="5400000">
          <a:off x="5236526" y="2945083"/>
          <a:ext cx="1532834" cy="20709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Mataderos</a:t>
          </a:r>
          <a:endParaRPr lang="es-ES" sz="2000" b="1" kern="1200" dirty="0"/>
        </a:p>
      </dsp:txBody>
      <dsp:txXfrm rot="-5400000">
        <a:off x="5312625" y="3469615"/>
        <a:ext cx="1380637" cy="1021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BD13C-B77D-4359-9878-94ADF281C06A}">
      <dsp:nvSpPr>
        <dsp:cNvPr id="0" name=""/>
        <dsp:cNvSpPr/>
      </dsp:nvSpPr>
      <dsp:spPr>
        <a:xfrm rot="5400000">
          <a:off x="3755408" y="-129286"/>
          <a:ext cx="1308723" cy="15672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PAC</a:t>
          </a:r>
          <a:endParaRPr lang="es-ES" sz="1700" kern="1200" dirty="0"/>
        </a:p>
      </dsp:txBody>
      <dsp:txXfrm rot="-5400000">
        <a:off x="3887339" y="218121"/>
        <a:ext cx="1044863" cy="872482"/>
      </dsp:txXfrm>
    </dsp:sp>
    <dsp:sp modelId="{C6D25E1A-4210-4847-AF7C-213C4960025F}">
      <dsp:nvSpPr>
        <dsp:cNvPr id="0" name=""/>
        <dsp:cNvSpPr/>
      </dsp:nvSpPr>
      <dsp:spPr>
        <a:xfrm>
          <a:off x="5229569" y="261317"/>
          <a:ext cx="1904127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170E9-7A27-4E9C-A30C-D75DAD3138D9}">
      <dsp:nvSpPr>
        <dsp:cNvPr id="0" name=""/>
        <dsp:cNvSpPr/>
      </dsp:nvSpPr>
      <dsp:spPr>
        <a:xfrm rot="5400000">
          <a:off x="841689" y="-295338"/>
          <a:ext cx="1228813" cy="2026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11767"/>
            <a:satOff val="4773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Registro </a:t>
          </a:r>
          <a:r>
            <a:rPr lang="es-ES" sz="2900" kern="1200" dirty="0" err="1" smtClean="0"/>
            <a:t>Explot</a:t>
          </a:r>
          <a:r>
            <a:rPr lang="es-ES" sz="2900" kern="1200" dirty="0" smtClean="0"/>
            <a:t>.</a:t>
          </a:r>
          <a:endParaRPr lang="es-ES" sz="2900" kern="1200" dirty="0"/>
        </a:p>
      </dsp:txBody>
      <dsp:txXfrm rot="-5400000">
        <a:off x="780495" y="308458"/>
        <a:ext cx="1351202" cy="819209"/>
      </dsp:txXfrm>
    </dsp:sp>
    <dsp:sp modelId="{0B8345DC-6526-49F2-90C2-1293784583C9}">
      <dsp:nvSpPr>
        <dsp:cNvPr id="0" name=""/>
        <dsp:cNvSpPr/>
      </dsp:nvSpPr>
      <dsp:spPr>
        <a:xfrm rot="5400000">
          <a:off x="2864642" y="807543"/>
          <a:ext cx="1228813" cy="186476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823534"/>
            <a:satOff val="9546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SITRAN</a:t>
          </a:r>
          <a:endParaRPr lang="es-ES" sz="1700" b="1" kern="1200" dirty="0"/>
        </a:p>
      </dsp:txBody>
      <dsp:txXfrm rot="-5400000">
        <a:off x="2857461" y="1330320"/>
        <a:ext cx="1243175" cy="819209"/>
      </dsp:txXfrm>
    </dsp:sp>
    <dsp:sp modelId="{FFAACE88-78CE-46CC-B9C6-D2C8C2125BE5}">
      <dsp:nvSpPr>
        <dsp:cNvPr id="0" name=""/>
        <dsp:cNvSpPr/>
      </dsp:nvSpPr>
      <dsp:spPr>
        <a:xfrm>
          <a:off x="271090" y="1433028"/>
          <a:ext cx="2199818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A050-8211-4D84-A49A-93A9175A6B41}">
      <dsp:nvSpPr>
        <dsp:cNvPr id="0" name=""/>
        <dsp:cNvSpPr/>
      </dsp:nvSpPr>
      <dsp:spPr>
        <a:xfrm rot="5400000">
          <a:off x="4807939" y="1345463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35301"/>
            <a:satOff val="14319"/>
            <a:lumOff val="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EUSKO</a:t>
          </a:r>
          <a:r>
            <a:rPr lang="es-ES" sz="2000" kern="1200" dirty="0" smtClean="0"/>
            <a:t> </a:t>
          </a:r>
          <a:r>
            <a:rPr lang="es-ES" sz="2000" b="1" kern="1200" dirty="0" smtClean="0"/>
            <a:t>LABEL</a:t>
          </a:r>
          <a:endParaRPr lang="es-ES" sz="2000" b="1" kern="1200" dirty="0"/>
        </a:p>
      </dsp:txBody>
      <dsp:txXfrm rot="-5400000">
        <a:off x="5054408" y="1457080"/>
        <a:ext cx="735875" cy="845833"/>
      </dsp:txXfrm>
    </dsp:sp>
    <dsp:sp modelId="{42D0F1ED-2584-460C-94A8-DAE8C70919A6}">
      <dsp:nvSpPr>
        <dsp:cNvPr id="0" name=""/>
        <dsp:cNvSpPr/>
      </dsp:nvSpPr>
      <dsp:spPr>
        <a:xfrm rot="5400000">
          <a:off x="2417909" y="2241428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647069"/>
            <a:satOff val="19093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LG /GT</a:t>
          </a:r>
          <a:endParaRPr lang="es-ES" sz="1800" b="1" kern="1200" dirty="0"/>
        </a:p>
      </dsp:txBody>
      <dsp:txXfrm rot="-5400000">
        <a:off x="2664378" y="2353045"/>
        <a:ext cx="735875" cy="845833"/>
      </dsp:txXfrm>
    </dsp:sp>
    <dsp:sp modelId="{8B79E2F3-6952-453E-A0DD-E4208C2864C7}">
      <dsp:nvSpPr>
        <dsp:cNvPr id="0" name=""/>
        <dsp:cNvSpPr/>
      </dsp:nvSpPr>
      <dsp:spPr>
        <a:xfrm>
          <a:off x="3776293" y="2161555"/>
          <a:ext cx="1938521" cy="120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173B2-ED92-401A-970E-7E3DA2AAC5D9}">
      <dsp:nvSpPr>
        <dsp:cNvPr id="0" name=""/>
        <dsp:cNvSpPr/>
      </dsp:nvSpPr>
      <dsp:spPr>
        <a:xfrm rot="5400000">
          <a:off x="464722" y="2402722"/>
          <a:ext cx="1228813" cy="1069067"/>
        </a:xfrm>
        <a:prstGeom prst="ellipse">
          <a:avLst/>
        </a:prstGeom>
        <a:solidFill>
          <a:schemeClr val="accent5">
            <a:hueOff val="-7058836"/>
            <a:satOff val="238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Coop</a:t>
          </a:r>
          <a:endParaRPr lang="es-ES" sz="2800" kern="1200" dirty="0"/>
        </a:p>
      </dsp:txBody>
      <dsp:txXfrm rot="-5400000">
        <a:off x="701156" y="2502804"/>
        <a:ext cx="755945" cy="868903"/>
      </dsp:txXfrm>
    </dsp:sp>
    <dsp:sp modelId="{75CCB002-DC9C-4ADF-A322-956ABB822713}">
      <dsp:nvSpPr>
        <dsp:cNvPr id="0" name=""/>
        <dsp:cNvSpPr/>
      </dsp:nvSpPr>
      <dsp:spPr>
        <a:xfrm rot="5400000">
          <a:off x="2784394" y="3443435"/>
          <a:ext cx="1228813" cy="10690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470603"/>
            <a:satOff val="28639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GTE</a:t>
          </a:r>
          <a:endParaRPr lang="es-ES" sz="1800" b="1" kern="1200" dirty="0"/>
        </a:p>
      </dsp:txBody>
      <dsp:txXfrm rot="-5400000">
        <a:off x="3030863" y="3555052"/>
        <a:ext cx="735875" cy="845833"/>
      </dsp:txXfrm>
    </dsp:sp>
    <dsp:sp modelId="{6187BA93-DF95-47E4-A768-C5D43B4FC370}">
      <dsp:nvSpPr>
        <dsp:cNvPr id="0" name=""/>
        <dsp:cNvSpPr/>
      </dsp:nvSpPr>
      <dsp:spPr>
        <a:xfrm>
          <a:off x="880685" y="3614117"/>
          <a:ext cx="1878828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A6E0-68C5-4715-B3A5-F4D89547C5D0}">
      <dsp:nvSpPr>
        <dsp:cNvPr id="0" name=""/>
        <dsp:cNvSpPr/>
      </dsp:nvSpPr>
      <dsp:spPr>
        <a:xfrm rot="5400000">
          <a:off x="5236526" y="2945083"/>
          <a:ext cx="1532834" cy="20709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882370"/>
            <a:satOff val="33412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Mataderos</a:t>
          </a:r>
          <a:endParaRPr lang="es-ES" sz="2000" b="1" kern="1200" dirty="0"/>
        </a:p>
      </dsp:txBody>
      <dsp:txXfrm rot="-5400000">
        <a:off x="5312625" y="3469615"/>
        <a:ext cx="1380637" cy="102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CB338-64FC-459B-8E1C-14C327229D9A}" type="datetimeFigureOut">
              <a:rPr lang="es-ES" smtClean="0"/>
              <a:t>04/11/2018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68325"/>
            <a:ext cx="400685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68388" y="3595688"/>
            <a:ext cx="8543925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865AA-1524-45F4-AB33-A81CAF3C7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4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1" cy="1589532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1" cy="18923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3E49-CF7D-477A-A363-2BC86A2EE0C7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64A4-080E-47E7-AA65-DF52EDD9643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0709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342B-291B-488D-B9B6-DA73C362D825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A55C-D683-4AAC-9185-6926AAD9AAC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6297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06" y="1740916"/>
            <a:ext cx="4651076" cy="4995672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447" y="1740916"/>
            <a:ext cx="4651076" cy="4995672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C833-648E-422C-A45B-C6537A58F48F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5311-C352-4988-97FD-0073B7FAD01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7422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250A-54E8-4166-B00E-2E6756DCDBA7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CFE1-2CD8-4EDD-BA84-51312209823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388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CB05-2948-47DD-8ED1-4EF07F168236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B599-73B6-46F8-BD8C-429D4038016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2755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183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4988" y="1741488"/>
            <a:ext cx="962183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4000" y="7138988"/>
            <a:ext cx="655638" cy="1381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800" b="1">
                <a:solidFill>
                  <a:srgbClr val="231F20"/>
                </a:solidFill>
                <a:latin typeface="Akkurat Pro" pitchFamily="50" charset="0"/>
              </a:defRPr>
            </a:lvl1pPr>
          </a:lstStyle>
          <a:p>
            <a:pPr>
              <a:defRPr/>
            </a:pPr>
            <a:r>
              <a:rPr lang="es-ES_tradnl" altLang="es-ES"/>
              <a:t>www.hazi.es</a:t>
            </a:r>
            <a:endParaRPr lang="es-ES_tradnl" altLang="es-ES" b="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8975"/>
            <a:ext cx="2459037" cy="3794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C53F83-87A9-4178-8E0D-05A1B639135D}" type="datetime1">
              <a:rPr lang="en-US" altLang="es-ES"/>
              <a:pPr>
                <a:defRPr/>
              </a:pPr>
              <a:t>11/4/2018</a:t>
            </a:fld>
            <a:endParaRPr lang="en-US" alt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7788" y="7038975"/>
            <a:ext cx="2459037" cy="3794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2CBD1D-5F61-4D4E-B15D-C40E5247DF2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hyperlink" Target="http://www.hazi.es/" TargetMode="External"/><Relationship Id="rId7" Type="http://schemas.openxmlformats.org/officeDocument/2006/relationships/diagramLayout" Target="../diagrams/layou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8.xml"/><Relationship Id="rId5" Type="http://schemas.microsoft.com/office/2007/relationships/hdphoto" Target="../media/hdphoto1.wdp"/><Relationship Id="rId10" Type="http://schemas.microsoft.com/office/2007/relationships/diagramDrawing" Target="../diagrams/drawing8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9.xml"/><Relationship Id="rId5" Type="http://schemas.openxmlformats.org/officeDocument/2006/relationships/hyperlink" Target="http://www.hazi.es/" TargetMode="External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0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hazi.es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hazi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-1"/>
            <a:ext cx="10691813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" name="object 4"/>
          <p:cNvSpPr>
            <a:spLocks noChangeArrowheads="1"/>
          </p:cNvSpPr>
          <p:nvPr/>
        </p:nvSpPr>
        <p:spPr bwMode="auto">
          <a:xfrm>
            <a:off x="6350" y="3619500"/>
            <a:ext cx="10691813" cy="2247900"/>
          </a:xfrm>
          <a:custGeom>
            <a:avLst/>
            <a:gdLst>
              <a:gd name="T0" fmla="*/ 0 w 10692003"/>
              <a:gd name="T1" fmla="*/ 2247899 h 2247900"/>
              <a:gd name="T2" fmla="*/ 10691813 w 10692003"/>
              <a:gd name="T3" fmla="*/ 2247899 h 2247900"/>
              <a:gd name="T4" fmla="*/ 10691813 w 10692003"/>
              <a:gd name="T5" fmla="*/ 0 h 2247900"/>
              <a:gd name="T6" fmla="*/ 0 w 10692003"/>
              <a:gd name="T7" fmla="*/ 0 h 2247900"/>
              <a:gd name="T8" fmla="*/ 0 w 10692003"/>
              <a:gd name="T9" fmla="*/ 2247899 h 2247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2247900"/>
              <a:gd name="T17" fmla="*/ 10692003 w 10692003"/>
              <a:gd name="T18" fmla="*/ 2247900 h 2247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2247900">
                <a:moveTo>
                  <a:pt x="0" y="2247899"/>
                </a:moveTo>
                <a:lnTo>
                  <a:pt x="10692003" y="2247899"/>
                </a:lnTo>
                <a:lnTo>
                  <a:pt x="10692003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" name="object 5"/>
          <p:cNvSpPr>
            <a:spLocks noChangeArrowheads="1"/>
          </p:cNvSpPr>
          <p:nvPr/>
        </p:nvSpPr>
        <p:spPr bwMode="auto">
          <a:xfrm>
            <a:off x="266700" y="4906963"/>
            <a:ext cx="463550" cy="193675"/>
          </a:xfrm>
          <a:custGeom>
            <a:avLst/>
            <a:gdLst>
              <a:gd name="T0" fmla="*/ 0 w 464197"/>
              <a:gd name="T1" fmla="*/ 0 h 193548"/>
              <a:gd name="T2" fmla="*/ 463550 w 464197"/>
              <a:gd name="T3" fmla="*/ 0 h 193548"/>
              <a:gd name="T4" fmla="*/ 463550 w 464197"/>
              <a:gd name="T5" fmla="*/ 193675 h 193548"/>
              <a:gd name="T6" fmla="*/ 0 w 464197"/>
              <a:gd name="T7" fmla="*/ 193675 h 193548"/>
              <a:gd name="T8" fmla="*/ 0 w 464197"/>
              <a:gd name="T9" fmla="*/ 0 h 1935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97"/>
              <a:gd name="T16" fmla="*/ 0 h 193548"/>
              <a:gd name="T17" fmla="*/ 464197 w 464197"/>
              <a:gd name="T18" fmla="*/ 193548 h 1935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97" h="193548">
                <a:moveTo>
                  <a:pt x="0" y="0"/>
                </a:moveTo>
                <a:lnTo>
                  <a:pt x="464197" y="0"/>
                </a:lnTo>
                <a:lnTo>
                  <a:pt x="464197" y="193548"/>
                </a:lnTo>
                <a:lnTo>
                  <a:pt x="0" y="193548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" name="object 6"/>
          <p:cNvSpPr>
            <a:spLocks noChangeArrowheads="1"/>
          </p:cNvSpPr>
          <p:nvPr/>
        </p:nvSpPr>
        <p:spPr bwMode="auto">
          <a:xfrm>
            <a:off x="266700" y="4713288"/>
            <a:ext cx="463550" cy="193675"/>
          </a:xfrm>
          <a:custGeom>
            <a:avLst/>
            <a:gdLst>
              <a:gd name="T0" fmla="*/ 0 w 464197"/>
              <a:gd name="T1" fmla="*/ 0 h 193535"/>
              <a:gd name="T2" fmla="*/ 463550 w 464197"/>
              <a:gd name="T3" fmla="*/ 0 h 193535"/>
              <a:gd name="T4" fmla="*/ 463550 w 464197"/>
              <a:gd name="T5" fmla="*/ 193675 h 193535"/>
              <a:gd name="T6" fmla="*/ 0 w 464197"/>
              <a:gd name="T7" fmla="*/ 193675 h 193535"/>
              <a:gd name="T8" fmla="*/ 0 w 464197"/>
              <a:gd name="T9" fmla="*/ 0 h 193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97"/>
              <a:gd name="T16" fmla="*/ 0 h 193535"/>
              <a:gd name="T17" fmla="*/ 464197 w 464197"/>
              <a:gd name="T18" fmla="*/ 193535 h 193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97" h="193535">
                <a:moveTo>
                  <a:pt x="0" y="0"/>
                </a:moveTo>
                <a:lnTo>
                  <a:pt x="464197" y="0"/>
                </a:lnTo>
                <a:lnTo>
                  <a:pt x="464197" y="193535"/>
                </a:lnTo>
                <a:lnTo>
                  <a:pt x="0" y="193535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" name="object 7"/>
          <p:cNvSpPr>
            <a:spLocks noChangeArrowheads="1"/>
          </p:cNvSpPr>
          <p:nvPr/>
        </p:nvSpPr>
        <p:spPr bwMode="auto">
          <a:xfrm>
            <a:off x="266700" y="4519613"/>
            <a:ext cx="463550" cy="193675"/>
          </a:xfrm>
          <a:custGeom>
            <a:avLst/>
            <a:gdLst>
              <a:gd name="T0" fmla="*/ 0 w 464197"/>
              <a:gd name="T1" fmla="*/ 0 h 193548"/>
              <a:gd name="T2" fmla="*/ 463550 w 464197"/>
              <a:gd name="T3" fmla="*/ 0 h 193548"/>
              <a:gd name="T4" fmla="*/ 463550 w 464197"/>
              <a:gd name="T5" fmla="*/ 193675 h 193548"/>
              <a:gd name="T6" fmla="*/ 0 w 464197"/>
              <a:gd name="T7" fmla="*/ 193675 h 193548"/>
              <a:gd name="T8" fmla="*/ 0 w 464197"/>
              <a:gd name="T9" fmla="*/ 0 h 1935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97"/>
              <a:gd name="T16" fmla="*/ 0 h 193548"/>
              <a:gd name="T17" fmla="*/ 464197 w 464197"/>
              <a:gd name="T18" fmla="*/ 193548 h 1935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97" h="193548">
                <a:moveTo>
                  <a:pt x="0" y="0"/>
                </a:moveTo>
                <a:lnTo>
                  <a:pt x="464197" y="0"/>
                </a:lnTo>
                <a:lnTo>
                  <a:pt x="464197" y="193548"/>
                </a:lnTo>
                <a:lnTo>
                  <a:pt x="0" y="193548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" name="object 8"/>
          <p:cNvSpPr>
            <a:spLocks noChangeArrowheads="1"/>
          </p:cNvSpPr>
          <p:nvPr/>
        </p:nvSpPr>
        <p:spPr bwMode="auto">
          <a:xfrm>
            <a:off x="266700" y="4325938"/>
            <a:ext cx="463550" cy="193675"/>
          </a:xfrm>
          <a:custGeom>
            <a:avLst/>
            <a:gdLst>
              <a:gd name="T0" fmla="*/ 0 w 464197"/>
              <a:gd name="T1" fmla="*/ 0 h 193535"/>
              <a:gd name="T2" fmla="*/ 463550 w 464197"/>
              <a:gd name="T3" fmla="*/ 0 h 193535"/>
              <a:gd name="T4" fmla="*/ 463550 w 464197"/>
              <a:gd name="T5" fmla="*/ 193675 h 193535"/>
              <a:gd name="T6" fmla="*/ 0 w 464197"/>
              <a:gd name="T7" fmla="*/ 193675 h 193535"/>
              <a:gd name="T8" fmla="*/ 0 w 464197"/>
              <a:gd name="T9" fmla="*/ 0 h 193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97"/>
              <a:gd name="T16" fmla="*/ 0 h 193535"/>
              <a:gd name="T17" fmla="*/ 464197 w 464197"/>
              <a:gd name="T18" fmla="*/ 193535 h 193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97" h="193535">
                <a:moveTo>
                  <a:pt x="0" y="0"/>
                </a:moveTo>
                <a:lnTo>
                  <a:pt x="464197" y="0"/>
                </a:lnTo>
                <a:lnTo>
                  <a:pt x="464197" y="193535"/>
                </a:lnTo>
                <a:lnTo>
                  <a:pt x="0" y="193535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" name="object 9"/>
          <p:cNvSpPr>
            <a:spLocks noChangeArrowheads="1"/>
          </p:cNvSpPr>
          <p:nvPr/>
        </p:nvSpPr>
        <p:spPr bwMode="auto">
          <a:xfrm>
            <a:off x="266700" y="4132263"/>
            <a:ext cx="463550" cy="193675"/>
          </a:xfrm>
          <a:custGeom>
            <a:avLst/>
            <a:gdLst>
              <a:gd name="T0" fmla="*/ 0 w 464197"/>
              <a:gd name="T1" fmla="*/ 0 h 193560"/>
              <a:gd name="T2" fmla="*/ 463550 w 464197"/>
              <a:gd name="T3" fmla="*/ 0 h 193560"/>
              <a:gd name="T4" fmla="*/ 463550 w 464197"/>
              <a:gd name="T5" fmla="*/ 193675 h 193560"/>
              <a:gd name="T6" fmla="*/ 0 w 464197"/>
              <a:gd name="T7" fmla="*/ 193675 h 193560"/>
              <a:gd name="T8" fmla="*/ 0 w 464197"/>
              <a:gd name="T9" fmla="*/ 0 h 193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97"/>
              <a:gd name="T16" fmla="*/ 0 h 193560"/>
              <a:gd name="T17" fmla="*/ 464197 w 464197"/>
              <a:gd name="T18" fmla="*/ 193560 h 193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97" h="193560">
                <a:moveTo>
                  <a:pt x="0" y="0"/>
                </a:moveTo>
                <a:lnTo>
                  <a:pt x="464197" y="0"/>
                </a:lnTo>
                <a:lnTo>
                  <a:pt x="464197" y="193560"/>
                </a:lnTo>
                <a:lnTo>
                  <a:pt x="0" y="193560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" name="object 15"/>
          <p:cNvSpPr txBox="1">
            <a:spLocks noChangeArrowheads="1"/>
          </p:cNvSpPr>
          <p:nvPr/>
        </p:nvSpPr>
        <p:spPr bwMode="auto">
          <a:xfrm>
            <a:off x="4093341" y="3876675"/>
            <a:ext cx="61341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tabLst>
                <a:tab pos="3962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3962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96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b="1" dirty="0"/>
              <a:t>Big data en el sector </a:t>
            </a:r>
            <a:r>
              <a:rPr lang="es-ES" b="1" dirty="0" smtClean="0"/>
              <a:t>vacuno</a:t>
            </a:r>
          </a:p>
        </p:txBody>
      </p:sp>
      <p:sp>
        <p:nvSpPr>
          <p:cNvPr id="2059" name="object 16"/>
          <p:cNvSpPr>
            <a:spLocks noChangeArrowheads="1"/>
          </p:cNvSpPr>
          <p:nvPr/>
        </p:nvSpPr>
        <p:spPr bwMode="auto">
          <a:xfrm>
            <a:off x="3587750" y="3905250"/>
            <a:ext cx="0" cy="1757363"/>
          </a:xfrm>
          <a:custGeom>
            <a:avLst/>
            <a:gdLst>
              <a:gd name="T0" fmla="*/ 0 h 1757197"/>
              <a:gd name="T1" fmla="*/ 1757363 h 1757197"/>
              <a:gd name="T2" fmla="*/ 0 60000 65536"/>
              <a:gd name="T3" fmla="*/ 0 60000 65536"/>
              <a:gd name="T4" fmla="*/ 0 h 1757197"/>
              <a:gd name="T5" fmla="*/ 1757197 h 175719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57197">
                <a:moveTo>
                  <a:pt x="0" y="0"/>
                </a:moveTo>
                <a:lnTo>
                  <a:pt x="0" y="1757197"/>
                </a:lnTo>
              </a:path>
            </a:pathLst>
          </a:custGeom>
          <a:noFill/>
          <a:ln w="25400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" name="object 9"/>
          <p:cNvSpPr>
            <a:spLocks noChangeArrowheads="1"/>
          </p:cNvSpPr>
          <p:nvPr/>
        </p:nvSpPr>
        <p:spPr bwMode="auto">
          <a:xfrm>
            <a:off x="996950" y="4089400"/>
            <a:ext cx="2438400" cy="1323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Calibri" pitchFamily="34" charset="0"/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349750" y="645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Madrid, 5 Noviembre 2018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GESVAC 4.0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bject 15"/>
          <p:cNvSpPr txBox="1">
            <a:spLocks noChangeArrowheads="1"/>
          </p:cNvSpPr>
          <p:nvPr/>
        </p:nvSpPr>
        <p:spPr bwMode="auto">
          <a:xfrm>
            <a:off x="4121150" y="4743450"/>
            <a:ext cx="638985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tabLst>
                <a:tab pos="3962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3962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96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y su aplicación para la mejora de la rentabilidad</a:t>
            </a:r>
          </a:p>
          <a:p>
            <a:pPr marL="0" indent="12700" eaLnBrk="1" hangingPunct="1">
              <a:spcBef>
                <a:spcPct val="50000"/>
              </a:spcBef>
              <a:buNone/>
            </a:pPr>
            <a:endParaRPr lang="es-ES" altLang="es-E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-11113" y="17676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44874499"/>
              </p:ext>
            </p:extLst>
          </p:nvPr>
        </p:nvGraphicFramePr>
        <p:xfrm>
          <a:off x="1780115" y="1411110"/>
          <a:ext cx="8694209" cy="582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768" y="2870200"/>
            <a:ext cx="149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ABB4"/>
                </a:solidFill>
              </a:rPr>
              <a:t>3 Vs del Big Data</a:t>
            </a:r>
            <a:endParaRPr lang="es-ES" sz="4000" b="1" dirty="0">
              <a:solidFill>
                <a:srgbClr val="00A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-11113" y="17676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07242542"/>
              </p:ext>
            </p:extLst>
          </p:nvPr>
        </p:nvGraphicFramePr>
        <p:xfrm>
          <a:off x="1780115" y="1411110"/>
          <a:ext cx="8694209" cy="582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768" y="2870200"/>
            <a:ext cx="1655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strike="sngStrike" dirty="0" smtClean="0">
                <a:solidFill>
                  <a:srgbClr val="FF0000"/>
                </a:solidFill>
              </a:rPr>
              <a:t>3</a:t>
            </a:r>
            <a:r>
              <a:rPr lang="es-ES" sz="4000" b="1" dirty="0" smtClean="0">
                <a:solidFill>
                  <a:srgbClr val="00ABB4"/>
                </a:solidFill>
              </a:rPr>
              <a:t> 4 Vs del Big Data</a:t>
            </a:r>
            <a:endParaRPr lang="es-ES" sz="4000" b="1" dirty="0">
              <a:solidFill>
                <a:srgbClr val="00ABB4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1707305">
            <a:off x="3363638" y="3135703"/>
            <a:ext cx="73517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smtClean="0">
                <a:solidFill>
                  <a:srgbClr val="2AE649"/>
                </a:solidFill>
              </a:rPr>
              <a:t>Veracidad</a:t>
            </a:r>
            <a:endParaRPr lang="es-ES" sz="4400" dirty="0">
              <a:solidFill>
                <a:srgbClr val="2AE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18373944"/>
              </p:ext>
            </p:extLst>
          </p:nvPr>
        </p:nvGraphicFramePr>
        <p:xfrm>
          <a:off x="1073150" y="3278893"/>
          <a:ext cx="9220200" cy="56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34004637"/>
              </p:ext>
            </p:extLst>
          </p:nvPr>
        </p:nvGraphicFramePr>
        <p:xfrm>
          <a:off x="1797068" y="1125265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317206" y="2792421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BI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Inteligencia de Negocio</a:t>
            </a:r>
          </a:p>
          <a:p>
            <a:pPr algn="ctr"/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9" y="1422400"/>
            <a:ext cx="10058400" cy="56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9" y="1422400"/>
            <a:ext cx="10058400" cy="564577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28269666"/>
              </p:ext>
            </p:extLst>
          </p:nvPr>
        </p:nvGraphicFramePr>
        <p:xfrm>
          <a:off x="1868860" y="1618280"/>
          <a:ext cx="713369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931150" y="3632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Parámetros de calidad</a:t>
            </a:r>
          </a:p>
          <a:p>
            <a:r>
              <a:rPr lang="es-ES" dirty="0" smtClean="0"/>
              <a:t>Clasificaciones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04976" y="4094741"/>
            <a:ext cx="211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Insumos</a:t>
            </a:r>
          </a:p>
          <a:p>
            <a:r>
              <a:rPr lang="es-ES" dirty="0" smtClean="0"/>
              <a:t>Comercialización</a:t>
            </a:r>
          </a:p>
          <a:p>
            <a:r>
              <a:rPr lang="es-ES" dirty="0" smtClean="0"/>
              <a:t>Servicios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920750" y="5537200"/>
            <a:ext cx="22098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Servicios Veterinarios</a:t>
            </a:r>
            <a:endParaRPr lang="es-ES" sz="2000" b="1" dirty="0"/>
          </a:p>
        </p:txBody>
      </p:sp>
      <p:sp>
        <p:nvSpPr>
          <p:cNvPr id="6" name="5 Elipse"/>
          <p:cNvSpPr/>
          <p:nvPr/>
        </p:nvSpPr>
        <p:spPr>
          <a:xfrm>
            <a:off x="735013" y="2489200"/>
            <a:ext cx="1404937" cy="1290637"/>
          </a:xfrm>
          <a:prstGeom prst="ellipse">
            <a:avLst/>
          </a:prstGeom>
          <a:solidFill>
            <a:srgbClr val="00838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CIT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249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9" y="1422400"/>
            <a:ext cx="10058400" cy="5645778"/>
          </a:xfrm>
          <a:prstGeom prst="rect">
            <a:avLst/>
          </a:prstGeom>
        </p:spPr>
      </p:pic>
      <p:cxnSp>
        <p:nvCxnSpPr>
          <p:cNvPr id="50" name="49 Conector recto"/>
          <p:cNvCxnSpPr/>
          <p:nvPr/>
        </p:nvCxnSpPr>
        <p:spPr>
          <a:xfrm>
            <a:off x="6418755" y="2901293"/>
            <a:ext cx="1173820" cy="210250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5187950" y="3913462"/>
            <a:ext cx="277757" cy="3045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2018123" y="3432969"/>
            <a:ext cx="4987542" cy="172323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3644900" y="2835692"/>
            <a:ext cx="3143250" cy="7941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5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57990895"/>
              </p:ext>
            </p:extLst>
          </p:nvPr>
        </p:nvGraphicFramePr>
        <p:xfrm>
          <a:off x="1868860" y="1618280"/>
          <a:ext cx="713369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4 Elipse"/>
          <p:cNvSpPr/>
          <p:nvPr/>
        </p:nvSpPr>
        <p:spPr>
          <a:xfrm>
            <a:off x="920750" y="5537200"/>
            <a:ext cx="22098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Servicios Veterinarios</a:t>
            </a:r>
            <a:endParaRPr lang="es-ES" sz="2000" b="1" dirty="0"/>
          </a:p>
        </p:txBody>
      </p:sp>
      <p:sp>
        <p:nvSpPr>
          <p:cNvPr id="6" name="5 Elipse"/>
          <p:cNvSpPr/>
          <p:nvPr/>
        </p:nvSpPr>
        <p:spPr>
          <a:xfrm>
            <a:off x="735013" y="2489200"/>
            <a:ext cx="1404937" cy="1290637"/>
          </a:xfrm>
          <a:prstGeom prst="ellipse">
            <a:avLst/>
          </a:prstGeom>
          <a:solidFill>
            <a:srgbClr val="00838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CIT</a:t>
            </a:r>
            <a:endParaRPr lang="es-ES" b="1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425950" y="2489200"/>
            <a:ext cx="533400" cy="304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930900" y="3839369"/>
            <a:ext cx="1390650" cy="116443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332984" y="4939507"/>
            <a:ext cx="1359666" cy="5976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139403" y="3197621"/>
            <a:ext cx="2819947" cy="20407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139950" y="3197621"/>
            <a:ext cx="2286000" cy="7941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516391" y="3813969"/>
            <a:ext cx="242559" cy="172323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7592575" y="4093368"/>
            <a:ext cx="0" cy="84613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5930900" y="5564584"/>
            <a:ext cx="8572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H="1">
            <a:off x="6359525" y="2794000"/>
            <a:ext cx="266700" cy="58221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3215399" y="5689600"/>
            <a:ext cx="1477251" cy="5461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H="1">
            <a:off x="2344738" y="5156200"/>
            <a:ext cx="292921" cy="381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3463760" y="4372769"/>
            <a:ext cx="96219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4578350" y="2260600"/>
            <a:ext cx="85735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2829582" y="3779837"/>
            <a:ext cx="1596368" cy="190976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V="1">
            <a:off x="1592208" y="2260600"/>
            <a:ext cx="75253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706648" y="7277100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sp>
        <p:nvSpPr>
          <p:cNvPr id="1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object 17"/>
          <p:cNvSpPr txBox="1">
            <a:spLocks/>
          </p:cNvSpPr>
          <p:nvPr/>
        </p:nvSpPr>
        <p:spPr bwMode="auto">
          <a:xfrm>
            <a:off x="254000" y="7138988"/>
            <a:ext cx="655638" cy="1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12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37931725" indent="-37474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5534057"/>
              </p:ext>
            </p:extLst>
          </p:nvPr>
        </p:nvGraphicFramePr>
        <p:xfrm>
          <a:off x="1760663" y="2705279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2" name="41 Grupo"/>
          <p:cNvGrpSpPr/>
          <p:nvPr/>
        </p:nvGrpSpPr>
        <p:grpSpPr>
          <a:xfrm>
            <a:off x="3315438" y="2370093"/>
            <a:ext cx="1335087" cy="1335087"/>
            <a:chOff x="4062407" y="146269"/>
            <a:chExt cx="1335087" cy="133508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3" name="42 Elipse"/>
            <p:cNvSpPr/>
            <p:nvPr/>
          </p:nvSpPr>
          <p:spPr>
            <a:xfrm>
              <a:off x="4062407" y="146269"/>
              <a:ext cx="1335087" cy="133508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"/>
            <p:cNvSpPr/>
            <p:nvPr/>
          </p:nvSpPr>
          <p:spPr>
            <a:xfrm>
              <a:off x="4257926" y="341788"/>
              <a:ext cx="944049" cy="9440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kern="1200" dirty="0" err="1" smtClean="0"/>
                <a:t>Coops</a:t>
              </a:r>
              <a:endParaRPr lang="es-ES" sz="2300" kern="12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221574" y="1340029"/>
            <a:ext cx="1335087" cy="1335087"/>
            <a:chOff x="4062407" y="146269"/>
            <a:chExt cx="1335087" cy="1335087"/>
          </a:xfrm>
          <a:scene3d>
            <a:camera prst="orthographicFront"/>
            <a:lightRig rig="flat" dir="t"/>
          </a:scene3d>
        </p:grpSpPr>
        <p:sp>
          <p:nvSpPr>
            <p:cNvPr id="52" name="51 Elipse"/>
            <p:cNvSpPr/>
            <p:nvPr/>
          </p:nvSpPr>
          <p:spPr>
            <a:xfrm>
              <a:off x="4062407" y="146269"/>
              <a:ext cx="1335087" cy="13350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4"/>
            <p:cNvSpPr/>
            <p:nvPr/>
          </p:nvSpPr>
          <p:spPr>
            <a:xfrm>
              <a:off x="4257926" y="341788"/>
              <a:ext cx="944049" cy="944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Registros</a:t>
              </a:r>
              <a:endParaRPr lang="es-ES" sz="1900" kern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218368" y="1812053"/>
            <a:ext cx="1335087" cy="1335087"/>
            <a:chOff x="4062407" y="146269"/>
            <a:chExt cx="1335087" cy="1335087"/>
          </a:xfrm>
          <a:scene3d>
            <a:camera prst="orthographicFront"/>
            <a:lightRig rig="flat" dir="t"/>
          </a:scene3d>
        </p:grpSpPr>
        <p:sp>
          <p:nvSpPr>
            <p:cNvPr id="62" name="Elipse 4"/>
            <p:cNvSpPr/>
            <p:nvPr/>
          </p:nvSpPr>
          <p:spPr>
            <a:xfrm>
              <a:off x="4257926" y="341788"/>
              <a:ext cx="944049" cy="944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900" kern="1200" dirty="0" err="1" smtClean="0"/>
                <a:t>Eusko</a:t>
              </a:r>
              <a:r>
                <a:rPr lang="es-ES" sz="2900" kern="1200" dirty="0" smtClean="0"/>
                <a:t> </a:t>
              </a:r>
              <a:r>
                <a:rPr lang="es-ES" sz="2900" kern="1200" dirty="0" err="1" smtClean="0"/>
                <a:t>Label</a:t>
              </a:r>
              <a:endParaRPr lang="es-ES" sz="2900" kern="1200" dirty="0"/>
            </a:p>
          </p:txBody>
        </p:sp>
        <p:sp>
          <p:nvSpPr>
            <p:cNvPr id="61" name="60 Elipse"/>
            <p:cNvSpPr/>
            <p:nvPr/>
          </p:nvSpPr>
          <p:spPr>
            <a:xfrm>
              <a:off x="4062407" y="146269"/>
              <a:ext cx="1335087" cy="1335087"/>
            </a:xfrm>
            <a:prstGeom prst="ellipse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5" name="44 Grupo"/>
          <p:cNvGrpSpPr/>
          <p:nvPr/>
        </p:nvGrpSpPr>
        <p:grpSpPr>
          <a:xfrm>
            <a:off x="4550824" y="2656888"/>
            <a:ext cx="1335087" cy="1335087"/>
            <a:chOff x="2081208" y="0"/>
            <a:chExt cx="1335087" cy="1335087"/>
          </a:xfrm>
          <a:scene3d>
            <a:camera prst="orthographicFront"/>
            <a:lightRig rig="flat" dir="t"/>
          </a:scene3d>
        </p:grpSpPr>
        <p:sp>
          <p:nvSpPr>
            <p:cNvPr id="46" name="45 Elipse"/>
            <p:cNvSpPr/>
            <p:nvPr/>
          </p:nvSpPr>
          <p:spPr>
            <a:xfrm>
              <a:off x="2081208" y="0"/>
              <a:ext cx="1335087" cy="1335087"/>
            </a:xfrm>
            <a:prstGeom prst="ellipse">
              <a:avLst/>
            </a:prstGeom>
            <a:solidFill>
              <a:srgbClr val="2AE64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"/>
            <p:cNvSpPr/>
            <p:nvPr/>
          </p:nvSpPr>
          <p:spPr>
            <a:xfrm>
              <a:off x="2276727" y="195519"/>
              <a:ext cx="944049" cy="944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kern="1200" dirty="0" smtClean="0"/>
                <a:t>SITRAN</a:t>
              </a:r>
              <a:endParaRPr lang="es-ES" sz="2300" kern="1200" dirty="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5989948" y="2566836"/>
            <a:ext cx="1335087" cy="1335087"/>
            <a:chOff x="938206" y="755867"/>
            <a:chExt cx="1335087" cy="1335087"/>
          </a:xfrm>
          <a:scene3d>
            <a:camera prst="orthographicFront"/>
            <a:lightRig rig="flat" dir="t"/>
          </a:scene3d>
        </p:grpSpPr>
        <p:sp>
          <p:nvSpPr>
            <p:cNvPr id="59" name="Elipse 4"/>
            <p:cNvSpPr/>
            <p:nvPr/>
          </p:nvSpPr>
          <p:spPr>
            <a:xfrm>
              <a:off x="1133725" y="951386"/>
              <a:ext cx="944049" cy="944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CIT</a:t>
              </a:r>
              <a:endParaRPr lang="es-ES" sz="1900" kern="1200" dirty="0"/>
            </a:p>
          </p:txBody>
        </p:sp>
        <p:sp>
          <p:nvSpPr>
            <p:cNvPr id="58" name="57 Elipse"/>
            <p:cNvSpPr/>
            <p:nvPr/>
          </p:nvSpPr>
          <p:spPr>
            <a:xfrm>
              <a:off x="938206" y="755867"/>
              <a:ext cx="1335087" cy="1335087"/>
            </a:xfrm>
            <a:prstGeom prst="ellipse">
              <a:avLst/>
            </a:prstGeom>
            <a:solidFill>
              <a:srgbClr val="FF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53 Grupo"/>
          <p:cNvGrpSpPr/>
          <p:nvPr/>
        </p:nvGrpSpPr>
        <p:grpSpPr>
          <a:xfrm>
            <a:off x="6102136" y="1340029"/>
            <a:ext cx="1335087" cy="1335087"/>
            <a:chOff x="2081208" y="0"/>
            <a:chExt cx="1335087" cy="1335087"/>
          </a:xfrm>
          <a:scene3d>
            <a:camera prst="orthographicFront"/>
            <a:lightRig rig="flat" dir="t"/>
          </a:scene3d>
        </p:grpSpPr>
        <p:sp>
          <p:nvSpPr>
            <p:cNvPr id="55" name="54 Elipse"/>
            <p:cNvSpPr/>
            <p:nvPr/>
          </p:nvSpPr>
          <p:spPr>
            <a:xfrm>
              <a:off x="2081208" y="0"/>
              <a:ext cx="1335087" cy="13350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Elipse 4"/>
            <p:cNvSpPr/>
            <p:nvPr/>
          </p:nvSpPr>
          <p:spPr>
            <a:xfrm>
              <a:off x="2276727" y="195519"/>
              <a:ext cx="944049" cy="944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S.VET</a:t>
              </a:r>
              <a:endParaRPr lang="es-ES" sz="1900" kern="1200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4354473" y="1444982"/>
            <a:ext cx="1335087" cy="1335087"/>
            <a:chOff x="938206" y="755867"/>
            <a:chExt cx="1335087" cy="1335087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9" name="48 Elipse"/>
            <p:cNvSpPr/>
            <p:nvPr/>
          </p:nvSpPr>
          <p:spPr>
            <a:xfrm>
              <a:off x="938206" y="755867"/>
              <a:ext cx="1335087" cy="133508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4"/>
            <p:cNvSpPr/>
            <p:nvPr/>
          </p:nvSpPr>
          <p:spPr>
            <a:xfrm>
              <a:off x="1133725" y="951386"/>
              <a:ext cx="944049" cy="9440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kern="1200" dirty="0" smtClean="0"/>
                <a:t>GTE</a:t>
              </a:r>
              <a:endParaRPr lang="es-ES" sz="23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15" y="4191154"/>
            <a:ext cx="1543010" cy="18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1640501"/>
            <a:ext cx="2377867" cy="18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91" y="4546600"/>
            <a:ext cx="388746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706648" y="7277100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sp>
        <p:nvSpPr>
          <p:cNvPr id="1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object 17"/>
          <p:cNvSpPr txBox="1">
            <a:spLocks/>
          </p:cNvSpPr>
          <p:nvPr/>
        </p:nvSpPr>
        <p:spPr bwMode="auto">
          <a:xfrm>
            <a:off x="254000" y="7138988"/>
            <a:ext cx="655638" cy="1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12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37931725" indent="-37474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54" y="1026869"/>
            <a:ext cx="6924676" cy="63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49" y="1147763"/>
            <a:ext cx="1973313" cy="17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0731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706648" y="7277100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sp>
        <p:nvSpPr>
          <p:cNvPr id="19" name="object 13"/>
          <p:cNvSpPr>
            <a:spLocks noChangeArrowheads="1"/>
          </p:cNvSpPr>
          <p:nvPr/>
        </p:nvSpPr>
        <p:spPr bwMode="auto">
          <a:xfrm>
            <a:off x="10731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object 17"/>
          <p:cNvSpPr txBox="1">
            <a:spLocks/>
          </p:cNvSpPr>
          <p:nvPr/>
        </p:nvSpPr>
        <p:spPr bwMode="auto">
          <a:xfrm>
            <a:off x="254000" y="7138988"/>
            <a:ext cx="655638" cy="1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12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37931725" indent="-37474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69150" y="22571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867654" y="2032000"/>
            <a:ext cx="8197096" cy="3539430"/>
          </a:xfrm>
          <a:prstGeom prst="rect">
            <a:avLst/>
          </a:prstGeom>
          <a:ln w="38100">
            <a:solidFill>
              <a:srgbClr val="00ABB4"/>
            </a:solidFill>
          </a:ln>
        </p:spPr>
        <p:txBody>
          <a:bodyPr wrap="square">
            <a:spAutoFit/>
          </a:bodyPr>
          <a:lstStyle/>
          <a:p>
            <a:r>
              <a:rPr lang="es-ES" sz="3200" i="1" dirty="0"/>
              <a:t>Supongamos ... una inteligencia que pudiera conocer todas las fuerzas que animan la naturaleza, y los estados, en un instante, de todos los objetos que la componen; ... para </a:t>
            </a:r>
            <a:r>
              <a:rPr lang="es-ES" sz="3200" i="1" dirty="0" smtClean="0"/>
              <a:t>esa inteligencia nada </a:t>
            </a:r>
            <a:r>
              <a:rPr lang="es-ES" sz="3200" i="1" dirty="0"/>
              <a:t>podría ser incierto; y el futuro, como el pasado, sería presente a sus ojos</a:t>
            </a:r>
            <a:endParaRPr lang="es-ES" sz="3200" i="1" dirty="0"/>
          </a:p>
        </p:txBody>
      </p:sp>
      <p:sp>
        <p:nvSpPr>
          <p:cNvPr id="5" name="4 Rectángulo"/>
          <p:cNvSpPr/>
          <p:nvPr/>
        </p:nvSpPr>
        <p:spPr>
          <a:xfrm>
            <a:off x="6556375" y="6103938"/>
            <a:ext cx="35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ABB4"/>
                </a:solidFill>
              </a:rPr>
              <a:t>Laplace "Essai Philosophique sur les </a:t>
            </a:r>
            <a:r>
              <a:rPr lang="fr-FR" b="1" dirty="0" err="1">
                <a:solidFill>
                  <a:srgbClr val="00ABB4"/>
                </a:solidFill>
              </a:rPr>
              <a:t>Probabilites</a:t>
            </a:r>
            <a:r>
              <a:rPr lang="fr-FR" b="1" dirty="0">
                <a:solidFill>
                  <a:srgbClr val="00ABB4"/>
                </a:solidFill>
              </a:rPr>
              <a:t>", 1819</a:t>
            </a:r>
            <a:endParaRPr lang="es-ES" b="1" dirty="0">
              <a:solidFill>
                <a:srgbClr val="00A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6"/>
          <a:stretch/>
        </p:blipFill>
        <p:spPr>
          <a:xfrm>
            <a:off x="4349749" y="1334547"/>
            <a:ext cx="6121327" cy="5269453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362020" y="1729611"/>
            <a:ext cx="2987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Plataforma de </a:t>
            </a:r>
            <a:r>
              <a:rPr lang="es-ES" sz="2400" dirty="0" smtClean="0"/>
              <a:t>coordinación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Análisis conjunto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Múltiples  </a:t>
            </a:r>
            <a:r>
              <a:rPr lang="es-ES" sz="2400" dirty="0" smtClean="0"/>
              <a:t>variables </a:t>
            </a:r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Valoración </a:t>
            </a:r>
            <a:r>
              <a:rPr lang="es-ES" sz="2400" dirty="0" smtClean="0"/>
              <a:t>/ Ponderación de Factores diversos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Información coherente y relacionada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Análisis predictivo</a:t>
            </a:r>
          </a:p>
        </p:txBody>
      </p:sp>
    </p:spTree>
    <p:extLst>
      <p:ext uri="{BB962C8B-B14F-4D97-AF65-F5344CB8AC3E}">
        <p14:creationId xmlns:p14="http://schemas.microsoft.com/office/powerpoint/2010/main" val="1197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21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>
                <a:solidFill>
                  <a:schemeClr val="bg1"/>
                </a:solidFill>
              </a:rPr>
              <a:t>Big data en el sector </a:t>
            </a:r>
            <a:r>
              <a:rPr lang="es-ES" sz="1800" b="1" dirty="0" smtClean="0">
                <a:solidFill>
                  <a:schemeClr val="bg1"/>
                </a:solidFill>
              </a:rPr>
              <a:t>vacuno… </a:t>
            </a:r>
            <a:r>
              <a:rPr lang="es-ES" sz="1800" b="1" dirty="0" smtClean="0"/>
              <a:t>y su aplicación a la mejora de la rentabilidad </a:t>
            </a:r>
            <a:endParaRPr lang="es-ES" sz="1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23732643"/>
              </p:ext>
            </p:extLst>
          </p:nvPr>
        </p:nvGraphicFramePr>
        <p:xfrm>
          <a:off x="1073150" y="751681"/>
          <a:ext cx="9120281" cy="658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38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420648"/>
            <a:ext cx="8261349" cy="550756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539875" y="575977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Anali</a:t>
            </a:r>
            <a:r>
              <a:rPr lang="es-ES" sz="5400" b="1" dirty="0" smtClean="0">
                <a:solidFill>
                  <a:srgbClr val="FFCC00"/>
                </a:solidFill>
              </a:rPr>
              <a:t>z</a:t>
            </a:r>
            <a:r>
              <a:rPr lang="es-ES" sz="5400" b="1" dirty="0">
                <a:solidFill>
                  <a:srgbClr val="FFCC00"/>
                </a:solidFill>
              </a:rPr>
              <a:t>ar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5400" b="1" dirty="0" smtClean="0">
                <a:solidFill>
                  <a:srgbClr val="FFCC00"/>
                </a:solidFill>
              </a:rPr>
              <a:t>para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5400" b="1" dirty="0" smtClean="0">
                <a:solidFill>
                  <a:srgbClr val="FFCC00"/>
                </a:solidFill>
              </a:rPr>
              <a:t>c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ompetir</a:t>
            </a:r>
            <a:endParaRPr lang="es-E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1343919"/>
            <a:ext cx="8168792" cy="559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4479496" y="1533067"/>
            <a:ext cx="5378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Eskerrik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asko</a:t>
            </a:r>
            <a:endParaRPr lang="es-E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78550" y="6146800"/>
            <a:ext cx="2956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Pilar Santamaría</a:t>
            </a:r>
          </a:p>
          <a:p>
            <a:r>
              <a:rPr lang="es-E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psantamaría@hazi.eus</a:t>
            </a:r>
            <a:endParaRPr lang="es-E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578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78532" y="3175000"/>
            <a:ext cx="480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Datos </a:t>
            </a:r>
          </a:p>
          <a:p>
            <a:r>
              <a:rPr lang="es-ES" sz="3200" dirty="0"/>
              <a:t>	</a:t>
            </a:r>
            <a:r>
              <a:rPr lang="es-ES" sz="4000" dirty="0" smtClean="0"/>
              <a:t>Datos </a:t>
            </a:r>
          </a:p>
          <a:p>
            <a:r>
              <a:rPr lang="es-ES" sz="4000" dirty="0"/>
              <a:t>	</a:t>
            </a:r>
            <a:r>
              <a:rPr lang="es-ES" sz="4000" dirty="0" smtClean="0"/>
              <a:t>	</a:t>
            </a:r>
            <a:r>
              <a:rPr lang="es-ES" sz="5400" dirty="0" smtClean="0"/>
              <a:t>Datos</a:t>
            </a:r>
          </a:p>
          <a:p>
            <a:r>
              <a:rPr lang="es-ES" sz="5400" dirty="0"/>
              <a:t>	</a:t>
            </a:r>
            <a:r>
              <a:rPr lang="es-ES" sz="5400" dirty="0" smtClean="0"/>
              <a:t>		</a:t>
            </a:r>
            <a:r>
              <a:rPr lang="es-ES" sz="7200" dirty="0" smtClean="0"/>
              <a:t>Datos</a:t>
            </a:r>
          </a:p>
          <a:p>
            <a:endParaRPr lang="es-ES" sz="3200" dirty="0"/>
          </a:p>
        </p:txBody>
      </p:sp>
      <p:sp>
        <p:nvSpPr>
          <p:cNvPr id="23" name="object 13"/>
          <p:cNvSpPr txBox="1">
            <a:spLocks noChangeArrowheads="1"/>
          </p:cNvSpPr>
          <p:nvPr/>
        </p:nvSpPr>
        <p:spPr bwMode="auto">
          <a:xfrm>
            <a:off x="6083300" y="4676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3040305415"/>
              </p:ext>
            </p:extLst>
          </p:nvPr>
        </p:nvGraphicFramePr>
        <p:xfrm>
          <a:off x="1073151" y="751681"/>
          <a:ext cx="3581400" cy="341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Flecha derecha"/>
          <p:cNvSpPr/>
          <p:nvPr/>
        </p:nvSpPr>
        <p:spPr>
          <a:xfrm rot="2324724">
            <a:off x="4240755" y="3991723"/>
            <a:ext cx="1524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533086" y="6082943"/>
            <a:ext cx="533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8388"/>
                </a:solidFill>
              </a:rPr>
              <a:t>Analizar para competir</a:t>
            </a:r>
            <a:endParaRPr lang="es-ES" sz="3600" b="1" dirty="0">
              <a:solidFill>
                <a:srgbClr val="00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78532" y="3175000"/>
            <a:ext cx="480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Datos </a:t>
            </a:r>
          </a:p>
          <a:p>
            <a:r>
              <a:rPr lang="es-ES" sz="3200" dirty="0"/>
              <a:t>	</a:t>
            </a:r>
            <a:r>
              <a:rPr lang="es-ES" sz="4000" dirty="0" smtClean="0"/>
              <a:t>Datos </a:t>
            </a:r>
          </a:p>
          <a:p>
            <a:r>
              <a:rPr lang="es-ES" sz="4000" dirty="0"/>
              <a:t>	</a:t>
            </a:r>
            <a:r>
              <a:rPr lang="es-ES" sz="4000" dirty="0" smtClean="0"/>
              <a:t>	</a:t>
            </a:r>
            <a:r>
              <a:rPr lang="es-ES" sz="5400" dirty="0" smtClean="0"/>
              <a:t>Datos</a:t>
            </a:r>
          </a:p>
          <a:p>
            <a:r>
              <a:rPr lang="es-ES" sz="5400" dirty="0"/>
              <a:t>	</a:t>
            </a:r>
            <a:r>
              <a:rPr lang="es-ES" sz="5400" dirty="0" smtClean="0"/>
              <a:t>		</a:t>
            </a:r>
            <a:r>
              <a:rPr lang="es-ES" sz="7200" dirty="0" smtClean="0"/>
              <a:t>Datos</a:t>
            </a:r>
          </a:p>
          <a:p>
            <a:endParaRPr lang="es-ES" sz="3200" dirty="0"/>
          </a:p>
        </p:txBody>
      </p:sp>
      <p:sp>
        <p:nvSpPr>
          <p:cNvPr id="23" name="object 13"/>
          <p:cNvSpPr txBox="1">
            <a:spLocks noChangeArrowheads="1"/>
          </p:cNvSpPr>
          <p:nvPr/>
        </p:nvSpPr>
        <p:spPr bwMode="auto">
          <a:xfrm>
            <a:off x="6083300" y="4676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2144467452"/>
              </p:ext>
            </p:extLst>
          </p:nvPr>
        </p:nvGraphicFramePr>
        <p:xfrm>
          <a:off x="1073151" y="751681"/>
          <a:ext cx="3581400" cy="341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Flecha derecha"/>
          <p:cNvSpPr/>
          <p:nvPr/>
        </p:nvSpPr>
        <p:spPr>
          <a:xfrm rot="2324724">
            <a:off x="4240755" y="3991723"/>
            <a:ext cx="1524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533086" y="6082943"/>
            <a:ext cx="533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8388"/>
                </a:solidFill>
              </a:rPr>
              <a:t>Analizar para competir</a:t>
            </a:r>
            <a:endParaRPr lang="es-ES" sz="3600" b="1" dirty="0">
              <a:solidFill>
                <a:srgbClr val="00838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993900"/>
            <a:ext cx="6753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7" y="2083461"/>
            <a:ext cx="10058400" cy="381661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237525" y="6871256"/>
            <a:ext cx="424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 err="1"/>
              <a:t>Tamás</a:t>
            </a:r>
            <a:r>
              <a:rPr lang="en-US" dirty="0"/>
              <a:t>  </a:t>
            </a:r>
            <a:r>
              <a:rPr lang="en-US" dirty="0" err="1"/>
              <a:t>Mészáros</a:t>
            </a:r>
            <a:r>
              <a:rPr lang="en-US" dirty="0"/>
              <a:t> from </a:t>
            </a:r>
            <a:r>
              <a:rPr lang="en-US" dirty="0" err="1"/>
              <a:t>Pexels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76" y="1198198"/>
            <a:ext cx="5327650" cy="355176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1222722"/>
            <a:ext cx="4725194" cy="315012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94" y="4352706"/>
            <a:ext cx="4156512" cy="27713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373541" y="703079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rawpixel.com from </a:t>
            </a:r>
            <a:r>
              <a:rPr lang="en-US" dirty="0" err="1"/>
              <a:t>Pexels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4633" r="17325" b="44841"/>
          <a:stretch/>
        </p:blipFill>
        <p:spPr>
          <a:xfrm>
            <a:off x="5930900" y="4312987"/>
            <a:ext cx="4112175" cy="289547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686108" y="6871256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rawpixel.com from </a:t>
            </a:r>
            <a:r>
              <a:rPr lang="en-US" dirty="0" err="1"/>
              <a:t>Pexels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62" y="1147763"/>
            <a:ext cx="8917863" cy="5946030"/>
          </a:xfrm>
          <a:prstGeom prst="rect">
            <a:avLst/>
          </a:prstGeom>
        </p:spPr>
      </p:pic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4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44" y="1346200"/>
            <a:ext cx="6927850" cy="428141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11800" y="508000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rawpixel.com from </a:t>
            </a:r>
            <a:r>
              <a:rPr lang="en-US" dirty="0" err="1"/>
              <a:t>Pexels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284080" y="714349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by Lorenzo </a:t>
            </a:r>
            <a:r>
              <a:rPr lang="en-US" dirty="0" err="1"/>
              <a:t>Cafaro</a:t>
            </a:r>
            <a:r>
              <a:rPr lang="en-US" dirty="0"/>
              <a:t> from </a:t>
            </a:r>
            <a:r>
              <a:rPr lang="en-US" dirty="0" err="1"/>
              <a:t>Pexels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74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38" y="1814088"/>
            <a:ext cx="7110412" cy="477648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487305" y="6258725"/>
            <a:ext cx="403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it's me </a:t>
            </a:r>
            <a:r>
              <a:rPr lang="en-US" dirty="0" err="1"/>
              <a:t>neosiam</a:t>
            </a:r>
            <a:r>
              <a:rPr lang="en-US" dirty="0"/>
              <a:t> from </a:t>
            </a:r>
            <a:r>
              <a:rPr lang="en-US" dirty="0" err="1"/>
              <a:t>Pexels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 rot="18826443">
            <a:off x="2793062" y="366860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ABB4"/>
                </a:solidFill>
              </a:rPr>
              <a:t>Data</a:t>
            </a:r>
            <a:endParaRPr lang="es-ES" sz="3600" b="1" dirty="0">
              <a:solidFill>
                <a:srgbClr val="00ABB4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 rot="18826443">
            <a:off x="7581661" y="290409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ABB4"/>
                </a:solidFill>
              </a:rPr>
              <a:t>Big</a:t>
            </a:r>
          </a:p>
          <a:p>
            <a:r>
              <a:rPr lang="es-ES" sz="3600" b="1" dirty="0" smtClean="0">
                <a:solidFill>
                  <a:srgbClr val="00ABB4"/>
                </a:solidFill>
              </a:rPr>
              <a:t>Data</a:t>
            </a:r>
            <a:endParaRPr lang="es-ES" sz="3600" b="1" dirty="0">
              <a:solidFill>
                <a:srgbClr val="00A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66700" y="815975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00B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266700" y="687388"/>
            <a:ext cx="306388" cy="128587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7 h 127660"/>
              <a:gd name="T6" fmla="*/ 0 w 306184"/>
              <a:gd name="T7" fmla="*/ 128587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7"/>
          <p:cNvSpPr>
            <a:spLocks noChangeArrowheads="1"/>
          </p:cNvSpPr>
          <p:nvPr/>
        </p:nvSpPr>
        <p:spPr bwMode="auto">
          <a:xfrm>
            <a:off x="266700" y="560388"/>
            <a:ext cx="306388" cy="127000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7000 h 127660"/>
              <a:gd name="T6" fmla="*/ 0 w 306184"/>
              <a:gd name="T7" fmla="*/ 127000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1F5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8"/>
          <p:cNvSpPr>
            <a:spLocks noChangeArrowheads="1"/>
          </p:cNvSpPr>
          <p:nvPr/>
        </p:nvSpPr>
        <p:spPr bwMode="auto">
          <a:xfrm>
            <a:off x="266700" y="431800"/>
            <a:ext cx="306388" cy="128588"/>
          </a:xfrm>
          <a:custGeom>
            <a:avLst/>
            <a:gdLst>
              <a:gd name="T0" fmla="*/ 0 w 306184"/>
              <a:gd name="T1" fmla="*/ 0 h 127660"/>
              <a:gd name="T2" fmla="*/ 306388 w 306184"/>
              <a:gd name="T3" fmla="*/ 0 h 127660"/>
              <a:gd name="T4" fmla="*/ 306388 w 306184"/>
              <a:gd name="T5" fmla="*/ 128588 h 127660"/>
              <a:gd name="T6" fmla="*/ 0 w 306184"/>
              <a:gd name="T7" fmla="*/ 128588 h 127660"/>
              <a:gd name="T8" fmla="*/ 0 w 306184"/>
              <a:gd name="T9" fmla="*/ 0 h 1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60"/>
              <a:gd name="T17" fmla="*/ 306184 w 306184"/>
              <a:gd name="T18" fmla="*/ 127660 h 1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60">
                <a:moveTo>
                  <a:pt x="0" y="0"/>
                </a:moveTo>
                <a:lnTo>
                  <a:pt x="306184" y="0"/>
                </a:lnTo>
                <a:lnTo>
                  <a:pt x="306184" y="127660"/>
                </a:lnTo>
                <a:lnTo>
                  <a:pt x="0" y="127660"/>
                </a:lnTo>
                <a:lnTo>
                  <a:pt x="0" y="0"/>
                </a:lnTo>
                <a:close/>
              </a:path>
            </a:pathLst>
          </a:custGeom>
          <a:solidFill>
            <a:srgbClr val="092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9"/>
          <p:cNvSpPr>
            <a:spLocks noChangeArrowheads="1"/>
          </p:cNvSpPr>
          <p:nvPr/>
        </p:nvSpPr>
        <p:spPr bwMode="auto">
          <a:xfrm>
            <a:off x="266700" y="304800"/>
            <a:ext cx="306388" cy="127000"/>
          </a:xfrm>
          <a:custGeom>
            <a:avLst/>
            <a:gdLst>
              <a:gd name="T0" fmla="*/ 0 w 306184"/>
              <a:gd name="T1" fmla="*/ 0 h 127673"/>
              <a:gd name="T2" fmla="*/ 306388 w 306184"/>
              <a:gd name="T3" fmla="*/ 0 h 127673"/>
              <a:gd name="T4" fmla="*/ 306388 w 306184"/>
              <a:gd name="T5" fmla="*/ 127000 h 127673"/>
              <a:gd name="T6" fmla="*/ 0 w 306184"/>
              <a:gd name="T7" fmla="*/ 127000 h 127673"/>
              <a:gd name="T8" fmla="*/ 0 w 306184"/>
              <a:gd name="T9" fmla="*/ 0 h 127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184"/>
              <a:gd name="T16" fmla="*/ 0 h 127673"/>
              <a:gd name="T17" fmla="*/ 306184 w 306184"/>
              <a:gd name="T18" fmla="*/ 127673 h 127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184" h="127673">
                <a:moveTo>
                  <a:pt x="0" y="0"/>
                </a:moveTo>
                <a:lnTo>
                  <a:pt x="306184" y="0"/>
                </a:lnTo>
                <a:lnTo>
                  <a:pt x="306184" y="127673"/>
                </a:lnTo>
                <a:lnTo>
                  <a:pt x="0" y="127673"/>
                </a:lnTo>
                <a:lnTo>
                  <a:pt x="0" y="0"/>
                </a:lnTo>
                <a:close/>
              </a:path>
            </a:pathLst>
          </a:custGeom>
          <a:solidFill>
            <a:srgbClr val="70B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10"/>
          <p:cNvSpPr>
            <a:spLocks noChangeArrowheads="1"/>
          </p:cNvSpPr>
          <p:nvPr/>
        </p:nvSpPr>
        <p:spPr bwMode="auto">
          <a:xfrm>
            <a:off x="735013" y="273050"/>
            <a:ext cx="1609725" cy="874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Calibri" pitchFamily="34" charset="0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10691813 w 10692003"/>
              <a:gd name="T1" fmla="*/ 7559675 h 7560056"/>
              <a:gd name="T2" fmla="*/ 0 w 10692003"/>
              <a:gd name="T3" fmla="*/ 7559675 h 7560056"/>
              <a:gd name="T4" fmla="*/ 0 w 10692003"/>
              <a:gd name="T5" fmla="*/ 0 h 7560056"/>
              <a:gd name="T6" fmla="*/ 10691813 w 10692003"/>
              <a:gd name="T7" fmla="*/ 0 h 7560056"/>
              <a:gd name="T8" fmla="*/ 10691813 w 10692003"/>
              <a:gd name="T9" fmla="*/ 7559675 h 7560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003"/>
              <a:gd name="T16" fmla="*/ 0 h 7560056"/>
              <a:gd name="T17" fmla="*/ 10692003 w 10692003"/>
              <a:gd name="T18" fmla="*/ 7560056 h 7560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003" h="7560056">
                <a:moveTo>
                  <a:pt x="10692003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56"/>
                </a:lnTo>
                <a:close/>
              </a:path>
            </a:pathLst>
          </a:custGeom>
          <a:noFill/>
          <a:ln w="63576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13"/>
          <p:cNvSpPr>
            <a:spLocks noChangeArrowheads="1"/>
          </p:cNvSpPr>
          <p:nvPr/>
        </p:nvSpPr>
        <p:spPr bwMode="auto">
          <a:xfrm>
            <a:off x="1225550" y="1879600"/>
            <a:ext cx="0" cy="4224338"/>
          </a:xfrm>
          <a:custGeom>
            <a:avLst/>
            <a:gdLst>
              <a:gd name="T0" fmla="*/ 0 h 4224464"/>
              <a:gd name="T1" fmla="*/ 4224338 h 4224464"/>
              <a:gd name="T2" fmla="*/ 0 60000 65536"/>
              <a:gd name="T3" fmla="*/ 0 60000 65536"/>
              <a:gd name="T4" fmla="*/ 0 h 4224464"/>
              <a:gd name="T5" fmla="*/ 4224464 h 42244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24464">
                <a:moveTo>
                  <a:pt x="0" y="0"/>
                </a:moveTo>
                <a:lnTo>
                  <a:pt x="0" y="4224464"/>
                </a:lnTo>
              </a:path>
            </a:pathLst>
          </a:custGeom>
          <a:noFill/>
          <a:ln w="50800">
            <a:solidFill>
              <a:srgbClr val="008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14"/>
          <p:cNvSpPr>
            <a:spLocks noChangeArrowheads="1"/>
          </p:cNvSpPr>
          <p:nvPr/>
        </p:nvSpPr>
        <p:spPr bwMode="auto">
          <a:xfrm>
            <a:off x="2947988" y="7240588"/>
            <a:ext cx="5965825" cy="319087"/>
          </a:xfrm>
          <a:custGeom>
            <a:avLst/>
            <a:gdLst>
              <a:gd name="T0" fmla="*/ 5965826 w 5966840"/>
              <a:gd name="T1" fmla="*/ 319087 h 318808"/>
              <a:gd name="T2" fmla="*/ 0 w 5966840"/>
              <a:gd name="T3" fmla="*/ 319087 h 318808"/>
              <a:gd name="T4" fmla="*/ 0 w 5966840"/>
              <a:gd name="T5" fmla="*/ 0 h 318808"/>
              <a:gd name="T6" fmla="*/ 5965826 w 5966840"/>
              <a:gd name="T7" fmla="*/ 0 h 318808"/>
              <a:gd name="T8" fmla="*/ 5965826 w 5966840"/>
              <a:gd name="T9" fmla="*/ 319087 h 318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6840"/>
              <a:gd name="T16" fmla="*/ 0 h 318808"/>
              <a:gd name="T17" fmla="*/ 5966840 w 5966840"/>
              <a:gd name="T18" fmla="*/ 318808 h 318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6840" h="318808">
                <a:moveTo>
                  <a:pt x="5966841" y="318808"/>
                </a:moveTo>
                <a:lnTo>
                  <a:pt x="0" y="318808"/>
                </a:lnTo>
                <a:lnTo>
                  <a:pt x="0" y="0"/>
                </a:lnTo>
                <a:lnTo>
                  <a:pt x="5966841" y="0"/>
                </a:lnTo>
                <a:lnTo>
                  <a:pt x="5966841" y="318808"/>
                </a:lnTo>
                <a:close/>
              </a:path>
            </a:pathLst>
          </a:custGeom>
          <a:solidFill>
            <a:srgbClr val="008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16"/>
          <p:cNvSpPr>
            <a:spLocks noChangeArrowheads="1"/>
          </p:cNvSpPr>
          <p:nvPr/>
        </p:nvSpPr>
        <p:spPr bwMode="auto">
          <a:xfrm>
            <a:off x="10474325" y="255588"/>
            <a:ext cx="0" cy="623887"/>
          </a:xfrm>
          <a:custGeom>
            <a:avLst/>
            <a:gdLst>
              <a:gd name="T0" fmla="*/ 0 h 624077"/>
              <a:gd name="T1" fmla="*/ 623888 h 624077"/>
              <a:gd name="T2" fmla="*/ 0 60000 65536"/>
              <a:gd name="T3" fmla="*/ 0 60000 65536"/>
              <a:gd name="T4" fmla="*/ 0 h 624077"/>
              <a:gd name="T5" fmla="*/ 624077 h 6240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24077">
                <a:moveTo>
                  <a:pt x="0" y="0"/>
                </a:moveTo>
                <a:lnTo>
                  <a:pt x="0" y="624078"/>
                </a:lnTo>
              </a:path>
            </a:pathLst>
          </a:custGeom>
          <a:noFill/>
          <a:ln w="23164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1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800" b="0" smtClean="0">
                <a:solidFill>
                  <a:srgbClr val="231F20"/>
                </a:solidFill>
                <a:cs typeface="Arial" charset="0"/>
                <a:hlinkClick r:id="rId3"/>
              </a:rPr>
              <a:t>www.hazi.es</a:t>
            </a:r>
            <a:endParaRPr lang="es-ES_tradnl" altLang="es-ES" sz="800" b="0" smtClean="0">
              <a:cs typeface="Arial" charset="0"/>
            </a:endParaRPr>
          </a:p>
        </p:txBody>
      </p:sp>
      <p:sp>
        <p:nvSpPr>
          <p:cNvPr id="14" name="object 13"/>
          <p:cNvSpPr txBox="1">
            <a:spLocks noChangeArrowheads="1"/>
          </p:cNvSpPr>
          <p:nvPr/>
        </p:nvSpPr>
        <p:spPr bwMode="auto">
          <a:xfrm>
            <a:off x="5930900" y="315201"/>
            <a:ext cx="473823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12700" eaLnBrk="1" hangingPunct="1">
              <a:spcBef>
                <a:spcPct val="50000"/>
              </a:spcBef>
              <a:buNone/>
            </a:pPr>
            <a:r>
              <a:rPr lang="es-ES" sz="1800" b="1" dirty="0"/>
              <a:t>Big data en el sector </a:t>
            </a:r>
            <a:r>
              <a:rPr lang="es-ES" sz="1800" b="1" dirty="0" smtClean="0"/>
              <a:t>vacuno… y su aplicación a la mejora de la rentabilidad </a:t>
            </a:r>
            <a:endParaRPr lang="es-ES" sz="1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539875" y="1574800"/>
            <a:ext cx="593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ABB4"/>
                </a:solidFill>
              </a:rPr>
              <a:t>Definimos Big Data</a:t>
            </a:r>
            <a:endParaRPr lang="es-ES" b="1" dirty="0">
              <a:solidFill>
                <a:srgbClr val="00ABB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17800"/>
            <a:ext cx="7999949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ZI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89B94F"/>
      </a:accent1>
      <a:accent2>
        <a:srgbClr val="1F312B"/>
      </a:accent2>
      <a:accent3>
        <a:srgbClr val="395A4F"/>
      </a:accent3>
      <a:accent4>
        <a:srgbClr val="198287"/>
      </a:accent4>
      <a:accent5>
        <a:srgbClr val="45B3C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691</Words>
  <Application>Microsoft Office PowerPoint</Application>
  <PresentationFormat>Personalizado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power_traducido</dc:title>
  <dc:creator>Amaia Asua</dc:creator>
  <cp:lastModifiedBy>PILAR</cp:lastModifiedBy>
  <cp:revision>161</cp:revision>
  <dcterms:created xsi:type="dcterms:W3CDTF">2014-03-07T12:05:39Z</dcterms:created>
  <dcterms:modified xsi:type="dcterms:W3CDTF">2018-11-04T11:55:41Z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2014-02-27T00:00:00Z</vt:filetime>
  </property>
  <property fmtid="{D5CDD505-2E9C-101B-9397-08002B2CF9AE}" pid="3" name="LastSaved">
    <vt:filetime>2014-02-27T00:00:00Z</vt:filetime>
  </property>
</Properties>
</file>